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diagrams/layout1.xml" ContentType="application/vnd.openxmlformats-officedocument.drawingml.diagramLayout+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9" r:id="rId3"/>
    <p:sldId id="262" r:id="rId4"/>
    <p:sldId id="285" r:id="rId5"/>
    <p:sldId id="286" r:id="rId6"/>
    <p:sldId id="287" r:id="rId7"/>
    <p:sldId id="263" r:id="rId8"/>
    <p:sldId id="264" r:id="rId9"/>
    <p:sldId id="266" r:id="rId10"/>
    <p:sldId id="265" r:id="rId11"/>
    <p:sldId id="267" r:id="rId12"/>
    <p:sldId id="268" r:id="rId13"/>
    <p:sldId id="269" r:id="rId14"/>
    <p:sldId id="270" r:id="rId15"/>
    <p:sldId id="272" r:id="rId16"/>
    <p:sldId id="271" r:id="rId17"/>
    <p:sldId id="273" r:id="rId18"/>
    <p:sldId id="274" r:id="rId19"/>
    <p:sldId id="275" r:id="rId20"/>
    <p:sldId id="276" r:id="rId21"/>
    <p:sldId id="277" r:id="rId22"/>
    <p:sldId id="278" r:id="rId23"/>
    <p:sldId id="279" r:id="rId24"/>
    <p:sldId id="280" r:id="rId25"/>
    <p:sldId id="281" r:id="rId26"/>
    <p:sldId id="282" r:id="rId27"/>
    <p:sldId id="288" r:id="rId28"/>
    <p:sldId id="289" r:id="rId29"/>
    <p:sldId id="290" r:id="rId30"/>
    <p:sldId id="291" r:id="rId31"/>
    <p:sldId id="283" r:id="rId32"/>
    <p:sldId id="284" r:id="rId33"/>
  </p:sldIdLst>
  <p:sldSz cx="9144000" cy="6858000" type="screen4x3"/>
  <p:notesSz cx="6858000" cy="9144000"/>
  <p:defaultTextStyle>
    <a:defPPr>
      <a:defRPr lang="fr-FR"/>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45" autoAdjust="0"/>
    <p:restoredTop sz="78507" autoAdjust="0"/>
  </p:normalViewPr>
  <p:slideViewPr>
    <p:cSldViewPr>
      <p:cViewPr varScale="1">
        <p:scale>
          <a:sx n="69" d="100"/>
          <a:sy n="69" d="100"/>
        </p:scale>
        <p:origin x="-972" y="-9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9AA789-57A6-41A4-91D9-47AC4D6FB060}" type="doc">
      <dgm:prSet loTypeId="urn:microsoft.com/office/officeart/2005/8/layout/orgChart1" loCatId="hierarchy" qsTypeId="urn:microsoft.com/office/officeart/2005/8/quickstyle/simple3" qsCatId="simple" csTypeId="urn:microsoft.com/office/officeart/2005/8/colors/accent1_2" csCatId="accent1" phldr="1"/>
      <dgm:spPr/>
      <dgm:t>
        <a:bodyPr/>
        <a:lstStyle/>
        <a:p>
          <a:endParaRPr lang="es-ES"/>
        </a:p>
      </dgm:t>
    </dgm:pt>
    <dgm:pt modelId="{8024BF88-7976-4903-A5DC-0342CCC7DECB}">
      <dgm:prSet phldrT="[Texto]"/>
      <dgm:spPr/>
      <dgm:t>
        <a:bodyPr/>
        <a:lstStyle/>
        <a:p>
          <a:r>
            <a:rPr lang="es-ES" dirty="0"/>
            <a:t>Gerencia general</a:t>
          </a:r>
        </a:p>
      </dgm:t>
    </dgm:pt>
    <dgm:pt modelId="{B9F9EE96-CA86-4F24-8843-06229C08B163}" type="parTrans" cxnId="{065CA288-717D-4571-9208-D220353820F7}">
      <dgm:prSet/>
      <dgm:spPr/>
      <dgm:t>
        <a:bodyPr/>
        <a:lstStyle/>
        <a:p>
          <a:endParaRPr lang="es-ES"/>
        </a:p>
      </dgm:t>
    </dgm:pt>
    <dgm:pt modelId="{DE0398B2-36AF-49B9-A5B2-D0C4AA85706E}" type="sibTrans" cxnId="{065CA288-717D-4571-9208-D220353820F7}">
      <dgm:prSet/>
      <dgm:spPr/>
      <dgm:t>
        <a:bodyPr/>
        <a:lstStyle/>
        <a:p>
          <a:endParaRPr lang="es-ES"/>
        </a:p>
      </dgm:t>
    </dgm:pt>
    <dgm:pt modelId="{2E911E43-E8AF-4C0F-8447-43FF439EF7E6}" type="asst">
      <dgm:prSet phldrT="[Texto]"/>
      <dgm:spPr/>
      <dgm:t>
        <a:bodyPr/>
        <a:lstStyle/>
        <a:p>
          <a:r>
            <a:rPr lang="es-ES" dirty="0"/>
            <a:t>Asesor contable</a:t>
          </a:r>
        </a:p>
      </dgm:t>
    </dgm:pt>
    <dgm:pt modelId="{44E92EDF-7F87-40DA-8F2B-3104D039CCB9}" type="parTrans" cxnId="{B199B37D-488A-4366-BFDF-D8C030FFB747}">
      <dgm:prSet/>
      <dgm:spPr/>
      <dgm:t>
        <a:bodyPr/>
        <a:lstStyle/>
        <a:p>
          <a:endParaRPr lang="es-ES"/>
        </a:p>
      </dgm:t>
    </dgm:pt>
    <dgm:pt modelId="{657A18D3-8DCE-485F-AD7B-559FF9488283}" type="sibTrans" cxnId="{B199B37D-488A-4366-BFDF-D8C030FFB747}">
      <dgm:prSet/>
      <dgm:spPr/>
      <dgm:t>
        <a:bodyPr/>
        <a:lstStyle/>
        <a:p>
          <a:endParaRPr lang="es-ES"/>
        </a:p>
      </dgm:t>
    </dgm:pt>
    <dgm:pt modelId="{A6EBF3B1-5FEF-4D55-AD24-723DC818DC94}">
      <dgm:prSet phldrT="[Texto]" custT="1"/>
      <dgm:spPr>
        <a:solidFill>
          <a:schemeClr val="accent5">
            <a:lumMod val="60000"/>
            <a:lumOff val="40000"/>
          </a:schemeClr>
        </a:solidFill>
      </dgm:spPr>
      <dgm:t>
        <a:bodyPr/>
        <a:lstStyle/>
        <a:p>
          <a:r>
            <a:rPr lang="es-ES" sz="1500" b="1" dirty="0"/>
            <a:t>Producción</a:t>
          </a:r>
        </a:p>
      </dgm:t>
    </dgm:pt>
    <dgm:pt modelId="{76C50CB5-FD07-4381-AC14-BBEBBC54CA89}" type="parTrans" cxnId="{948F8598-1BBE-4CE3-A628-2B1D82914D18}">
      <dgm:prSet/>
      <dgm:spPr/>
      <dgm:t>
        <a:bodyPr/>
        <a:lstStyle/>
        <a:p>
          <a:endParaRPr lang="es-ES"/>
        </a:p>
      </dgm:t>
    </dgm:pt>
    <dgm:pt modelId="{CDCECAA8-5471-4F18-A8BB-DB49795854F2}" type="sibTrans" cxnId="{948F8598-1BBE-4CE3-A628-2B1D82914D18}">
      <dgm:prSet/>
      <dgm:spPr/>
      <dgm:t>
        <a:bodyPr/>
        <a:lstStyle/>
        <a:p>
          <a:endParaRPr lang="es-ES"/>
        </a:p>
      </dgm:t>
    </dgm:pt>
    <dgm:pt modelId="{EE83DED0-A804-4028-A1CE-E0B40ECA49CA}">
      <dgm:prSet phldrT="[Texto]" custT="1"/>
      <dgm:spPr>
        <a:solidFill>
          <a:schemeClr val="accent5">
            <a:lumMod val="60000"/>
            <a:lumOff val="40000"/>
          </a:schemeClr>
        </a:solidFill>
      </dgm:spPr>
      <dgm:t>
        <a:bodyPr/>
        <a:lstStyle/>
        <a:p>
          <a:r>
            <a:rPr lang="es-ES" sz="1500" b="1" dirty="0"/>
            <a:t>Comercialización</a:t>
          </a:r>
        </a:p>
      </dgm:t>
    </dgm:pt>
    <dgm:pt modelId="{3D67422D-7F1E-479F-8ADA-437888D6617F}" type="parTrans" cxnId="{210EF8BB-EB8A-4AD7-A7C5-FAFE1B312C3D}">
      <dgm:prSet/>
      <dgm:spPr/>
      <dgm:t>
        <a:bodyPr/>
        <a:lstStyle/>
        <a:p>
          <a:endParaRPr lang="es-ES"/>
        </a:p>
      </dgm:t>
    </dgm:pt>
    <dgm:pt modelId="{DF37017D-4F8E-45F0-84DB-719DC0CD495D}" type="sibTrans" cxnId="{210EF8BB-EB8A-4AD7-A7C5-FAFE1B312C3D}">
      <dgm:prSet/>
      <dgm:spPr/>
      <dgm:t>
        <a:bodyPr/>
        <a:lstStyle/>
        <a:p>
          <a:endParaRPr lang="es-ES"/>
        </a:p>
      </dgm:t>
    </dgm:pt>
    <dgm:pt modelId="{A96BCA3D-D7C2-4537-AB77-55058808C1A9}">
      <dgm:prSet phldrT="[Texto]" custT="1"/>
      <dgm:spPr>
        <a:solidFill>
          <a:schemeClr val="accent5">
            <a:lumMod val="60000"/>
            <a:lumOff val="40000"/>
          </a:schemeClr>
        </a:solidFill>
      </dgm:spPr>
      <dgm:t>
        <a:bodyPr/>
        <a:lstStyle/>
        <a:p>
          <a:r>
            <a:rPr lang="es-ES" sz="1500" b="1" dirty="0"/>
            <a:t>Compras</a:t>
          </a:r>
        </a:p>
      </dgm:t>
    </dgm:pt>
    <dgm:pt modelId="{9A1703C9-6B0C-4FE0-80BF-41F813E9F152}" type="parTrans" cxnId="{1F884E42-0FC1-47DB-9395-42766A3E5135}">
      <dgm:prSet/>
      <dgm:spPr/>
      <dgm:t>
        <a:bodyPr/>
        <a:lstStyle/>
        <a:p>
          <a:endParaRPr lang="es-ES"/>
        </a:p>
      </dgm:t>
    </dgm:pt>
    <dgm:pt modelId="{A1D38508-7207-423C-B9FC-8395CB4C27B2}" type="sibTrans" cxnId="{1F884E42-0FC1-47DB-9395-42766A3E5135}">
      <dgm:prSet/>
      <dgm:spPr/>
      <dgm:t>
        <a:bodyPr/>
        <a:lstStyle/>
        <a:p>
          <a:endParaRPr lang="es-ES"/>
        </a:p>
      </dgm:t>
    </dgm:pt>
    <dgm:pt modelId="{6580EE94-AD2F-4B81-AB15-61A22A5B074F}">
      <dgm:prSet phldrT="[Texto]" custT="1"/>
      <dgm:spPr>
        <a:solidFill>
          <a:schemeClr val="accent5">
            <a:lumMod val="60000"/>
            <a:lumOff val="40000"/>
          </a:schemeClr>
        </a:solidFill>
      </dgm:spPr>
      <dgm:t>
        <a:bodyPr/>
        <a:lstStyle/>
        <a:p>
          <a:r>
            <a:rPr lang="es-ES" sz="1500" b="1"/>
            <a:t>Depósito</a:t>
          </a:r>
        </a:p>
      </dgm:t>
    </dgm:pt>
    <dgm:pt modelId="{8727E3B7-CA63-4DBC-AC92-99B93DDC0CD3}" type="parTrans" cxnId="{FF6F3AF6-F460-4B59-B7A7-A2B52F96E08F}">
      <dgm:prSet/>
      <dgm:spPr/>
      <dgm:t>
        <a:bodyPr/>
        <a:lstStyle/>
        <a:p>
          <a:endParaRPr lang="es-ES"/>
        </a:p>
      </dgm:t>
    </dgm:pt>
    <dgm:pt modelId="{9ED62CE5-08B9-421A-AD0D-F01EE93BC300}" type="sibTrans" cxnId="{FF6F3AF6-F460-4B59-B7A7-A2B52F96E08F}">
      <dgm:prSet/>
      <dgm:spPr/>
      <dgm:t>
        <a:bodyPr/>
        <a:lstStyle/>
        <a:p>
          <a:endParaRPr lang="es-ES"/>
        </a:p>
      </dgm:t>
    </dgm:pt>
    <dgm:pt modelId="{6733462E-A98A-4EB6-84EE-DDC6DCF5380A}">
      <dgm:prSet phldrT="[Texto]"/>
      <dgm:spPr/>
      <dgm:t>
        <a:bodyPr/>
        <a:lstStyle/>
        <a:p>
          <a:r>
            <a:rPr lang="es-ES"/>
            <a:t>Materia Prima</a:t>
          </a:r>
        </a:p>
      </dgm:t>
    </dgm:pt>
    <dgm:pt modelId="{2E9B1CC3-FC1B-4467-B847-CA2CDD42C940}" type="parTrans" cxnId="{B260E1E6-012D-4B32-8DAA-F0D141FCABD1}">
      <dgm:prSet/>
      <dgm:spPr/>
      <dgm:t>
        <a:bodyPr/>
        <a:lstStyle/>
        <a:p>
          <a:endParaRPr lang="es-ES"/>
        </a:p>
      </dgm:t>
    </dgm:pt>
    <dgm:pt modelId="{B75D073E-5113-45B4-9DD7-0DAF7EF0AF8F}" type="sibTrans" cxnId="{B260E1E6-012D-4B32-8DAA-F0D141FCABD1}">
      <dgm:prSet/>
      <dgm:spPr/>
      <dgm:t>
        <a:bodyPr/>
        <a:lstStyle/>
        <a:p>
          <a:endParaRPr lang="es-ES"/>
        </a:p>
      </dgm:t>
    </dgm:pt>
    <dgm:pt modelId="{CB26703D-F1D5-4228-A24C-96993E87C319}">
      <dgm:prSet phldrT="[Texto]"/>
      <dgm:spPr/>
      <dgm:t>
        <a:bodyPr/>
        <a:lstStyle/>
        <a:p>
          <a:r>
            <a:rPr lang="es-ES"/>
            <a:t>Producto Terminado</a:t>
          </a:r>
        </a:p>
      </dgm:t>
    </dgm:pt>
    <dgm:pt modelId="{11AD334C-B720-44A7-8E83-D224BF3B1504}" type="parTrans" cxnId="{ED02FC7A-E7F1-46D9-9119-2BD2A70C1683}">
      <dgm:prSet/>
      <dgm:spPr/>
      <dgm:t>
        <a:bodyPr/>
        <a:lstStyle/>
        <a:p>
          <a:endParaRPr lang="es-ES"/>
        </a:p>
      </dgm:t>
    </dgm:pt>
    <dgm:pt modelId="{2FCE4A46-B4CD-47F9-9C8B-E6E43C37ADAD}" type="sibTrans" cxnId="{ED02FC7A-E7F1-46D9-9119-2BD2A70C1683}">
      <dgm:prSet/>
      <dgm:spPr/>
      <dgm:t>
        <a:bodyPr/>
        <a:lstStyle/>
        <a:p>
          <a:endParaRPr lang="es-ES"/>
        </a:p>
      </dgm:t>
    </dgm:pt>
    <dgm:pt modelId="{AE7CBEBD-037D-494F-9847-16042D7F1D69}">
      <dgm:prSet phldrT="[Texto]"/>
      <dgm:spPr/>
      <dgm:t>
        <a:bodyPr/>
        <a:lstStyle/>
        <a:p>
          <a:r>
            <a:rPr lang="es-ES" dirty="0"/>
            <a:t>Directorio</a:t>
          </a:r>
        </a:p>
      </dgm:t>
    </dgm:pt>
    <dgm:pt modelId="{EB3B3D7C-C267-4266-9EC0-FDE490E01636}" type="parTrans" cxnId="{C4627B6B-3945-4A2D-A00B-E0AF79933263}">
      <dgm:prSet/>
      <dgm:spPr/>
      <dgm:t>
        <a:bodyPr/>
        <a:lstStyle/>
        <a:p>
          <a:endParaRPr lang="es-ES"/>
        </a:p>
      </dgm:t>
    </dgm:pt>
    <dgm:pt modelId="{EBEC0C79-658C-468A-AA5D-2EC7E4855489}" type="sibTrans" cxnId="{C4627B6B-3945-4A2D-A00B-E0AF79933263}">
      <dgm:prSet/>
      <dgm:spPr/>
      <dgm:t>
        <a:bodyPr/>
        <a:lstStyle/>
        <a:p>
          <a:endParaRPr lang="es-ES"/>
        </a:p>
      </dgm:t>
    </dgm:pt>
    <dgm:pt modelId="{8F22EA0A-02BD-433F-A127-D5AE85F408D5}">
      <dgm:prSet phldrT="[Texto]"/>
      <dgm:spPr/>
      <dgm:t>
        <a:bodyPr/>
        <a:lstStyle/>
        <a:p>
          <a:r>
            <a:rPr lang="es-ES"/>
            <a:t>Fabricación</a:t>
          </a:r>
        </a:p>
      </dgm:t>
    </dgm:pt>
    <dgm:pt modelId="{144010B2-9EA9-493A-AEA3-ED40D2262054}" type="parTrans" cxnId="{3E415AFE-5C1A-4D3B-9AB7-6C12958AC465}">
      <dgm:prSet/>
      <dgm:spPr/>
      <dgm:t>
        <a:bodyPr/>
        <a:lstStyle/>
        <a:p>
          <a:endParaRPr lang="es-ES"/>
        </a:p>
      </dgm:t>
    </dgm:pt>
    <dgm:pt modelId="{0102ECF4-02DF-485F-BEDE-60940098C0D3}" type="sibTrans" cxnId="{3E415AFE-5C1A-4D3B-9AB7-6C12958AC465}">
      <dgm:prSet/>
      <dgm:spPr/>
      <dgm:t>
        <a:bodyPr/>
        <a:lstStyle/>
        <a:p>
          <a:endParaRPr lang="es-ES"/>
        </a:p>
      </dgm:t>
    </dgm:pt>
    <dgm:pt modelId="{15E12B16-8D11-463B-92B8-5822BDF4C748}">
      <dgm:prSet phldrT="[Texto]"/>
      <dgm:spPr/>
      <dgm:t>
        <a:bodyPr/>
        <a:lstStyle/>
        <a:p>
          <a:r>
            <a:rPr lang="es-ES"/>
            <a:t>Planeamiento y control de producción</a:t>
          </a:r>
        </a:p>
      </dgm:t>
    </dgm:pt>
    <dgm:pt modelId="{823DEEB8-DAB1-4EC7-B092-5F8BBFDE5584}" type="parTrans" cxnId="{B3E17599-B9BE-4288-AF10-68A20522D192}">
      <dgm:prSet/>
      <dgm:spPr/>
      <dgm:t>
        <a:bodyPr/>
        <a:lstStyle/>
        <a:p>
          <a:endParaRPr lang="es-ES"/>
        </a:p>
      </dgm:t>
    </dgm:pt>
    <dgm:pt modelId="{DDD9BD9F-455D-47C3-99A0-C116BFA6EC34}" type="sibTrans" cxnId="{B3E17599-B9BE-4288-AF10-68A20522D192}">
      <dgm:prSet/>
      <dgm:spPr/>
      <dgm:t>
        <a:bodyPr/>
        <a:lstStyle/>
        <a:p>
          <a:endParaRPr lang="es-ES"/>
        </a:p>
      </dgm:t>
    </dgm:pt>
    <dgm:pt modelId="{C48CCF1C-5953-4623-A843-6012848946D6}">
      <dgm:prSet phldrT="[Texto]"/>
      <dgm:spPr/>
      <dgm:t>
        <a:bodyPr/>
        <a:lstStyle/>
        <a:p>
          <a:r>
            <a:rPr lang="es-ES"/>
            <a:t>Control de </a:t>
          </a:r>
          <a:br>
            <a:rPr lang="es-ES"/>
          </a:br>
          <a:r>
            <a:rPr lang="es-ES"/>
            <a:t>calidad</a:t>
          </a:r>
        </a:p>
      </dgm:t>
    </dgm:pt>
    <dgm:pt modelId="{6237E611-32F5-4EA5-A1A1-7118C8C90C05}" type="parTrans" cxnId="{2BDA9CAA-C433-4474-8D2B-72342EB91ABA}">
      <dgm:prSet/>
      <dgm:spPr/>
      <dgm:t>
        <a:bodyPr/>
        <a:lstStyle/>
        <a:p>
          <a:endParaRPr lang="es-ES"/>
        </a:p>
      </dgm:t>
    </dgm:pt>
    <dgm:pt modelId="{350FFDBA-CA2A-4775-A6BA-077DA30A74B3}" type="sibTrans" cxnId="{2BDA9CAA-C433-4474-8D2B-72342EB91ABA}">
      <dgm:prSet/>
      <dgm:spPr/>
      <dgm:t>
        <a:bodyPr/>
        <a:lstStyle/>
        <a:p>
          <a:endParaRPr lang="es-ES"/>
        </a:p>
      </dgm:t>
    </dgm:pt>
    <dgm:pt modelId="{4D1693CB-92A3-4832-B0BF-F1027A24413D}">
      <dgm:prSet phldrT="[Texto]"/>
      <dgm:spPr/>
      <dgm:t>
        <a:bodyPr/>
        <a:lstStyle/>
        <a:p>
          <a:r>
            <a:rPr lang="es-ES"/>
            <a:t>Distribución y Logística</a:t>
          </a:r>
        </a:p>
      </dgm:t>
    </dgm:pt>
    <dgm:pt modelId="{2CB50806-C040-49E5-A570-BBC04E8F7295}" type="parTrans" cxnId="{64AFC96C-D7C4-4C2E-92D8-DB5C9E410D54}">
      <dgm:prSet/>
      <dgm:spPr/>
      <dgm:t>
        <a:bodyPr/>
        <a:lstStyle/>
        <a:p>
          <a:endParaRPr lang="es-ES"/>
        </a:p>
      </dgm:t>
    </dgm:pt>
    <dgm:pt modelId="{E30CAA47-2B41-4862-9183-BBFE63A3B116}" type="sibTrans" cxnId="{64AFC96C-D7C4-4C2E-92D8-DB5C9E410D54}">
      <dgm:prSet/>
      <dgm:spPr/>
      <dgm:t>
        <a:bodyPr/>
        <a:lstStyle/>
        <a:p>
          <a:endParaRPr lang="es-ES"/>
        </a:p>
      </dgm:t>
    </dgm:pt>
    <dgm:pt modelId="{F01E610B-8817-49D9-A9E1-8923948CE640}">
      <dgm:prSet phldrT="[Texto]"/>
      <dgm:spPr/>
      <dgm:t>
        <a:bodyPr/>
        <a:lstStyle/>
        <a:p>
          <a:r>
            <a:rPr lang="es-ES"/>
            <a:t>Investigación de mercado</a:t>
          </a:r>
        </a:p>
      </dgm:t>
    </dgm:pt>
    <dgm:pt modelId="{4D075455-CD9D-4B17-87AF-58F17264ED34}" type="parTrans" cxnId="{72A294E0-8D90-4AF2-AD17-5832CBBEBEB8}">
      <dgm:prSet/>
      <dgm:spPr/>
      <dgm:t>
        <a:bodyPr/>
        <a:lstStyle/>
        <a:p>
          <a:endParaRPr lang="es-ES"/>
        </a:p>
      </dgm:t>
    </dgm:pt>
    <dgm:pt modelId="{2815E082-3A01-4CA1-971B-36F562987C9F}" type="sibTrans" cxnId="{72A294E0-8D90-4AF2-AD17-5832CBBEBEB8}">
      <dgm:prSet/>
      <dgm:spPr/>
      <dgm:t>
        <a:bodyPr/>
        <a:lstStyle/>
        <a:p>
          <a:endParaRPr lang="es-ES"/>
        </a:p>
      </dgm:t>
    </dgm:pt>
    <dgm:pt modelId="{1393496C-F495-4051-8A95-A71E8FCAC781}">
      <dgm:prSet phldrT="[Texto]"/>
      <dgm:spPr/>
      <dgm:t>
        <a:bodyPr/>
        <a:lstStyle/>
        <a:p>
          <a:r>
            <a:rPr lang="es-ES"/>
            <a:t>Planeamiento de ventas</a:t>
          </a:r>
        </a:p>
      </dgm:t>
    </dgm:pt>
    <dgm:pt modelId="{4BEB6D0B-B96F-4DB4-939C-4237821B4358}" type="parTrans" cxnId="{F661FBA9-ACC7-455E-8CA4-818251A3781F}">
      <dgm:prSet/>
      <dgm:spPr/>
      <dgm:t>
        <a:bodyPr/>
        <a:lstStyle/>
        <a:p>
          <a:endParaRPr lang="es-ES"/>
        </a:p>
      </dgm:t>
    </dgm:pt>
    <dgm:pt modelId="{5FD7B819-4F4B-4AA7-9684-22FA54127B09}" type="sibTrans" cxnId="{F661FBA9-ACC7-455E-8CA4-818251A3781F}">
      <dgm:prSet/>
      <dgm:spPr/>
      <dgm:t>
        <a:bodyPr/>
        <a:lstStyle/>
        <a:p>
          <a:endParaRPr lang="es-ES"/>
        </a:p>
      </dgm:t>
    </dgm:pt>
    <dgm:pt modelId="{2568090D-E94E-452D-82B4-C1654C9E2C48}">
      <dgm:prSet phldrT="[Texto]"/>
      <dgm:spPr/>
      <dgm:t>
        <a:bodyPr/>
        <a:lstStyle/>
        <a:p>
          <a:r>
            <a:rPr lang="es-ES"/>
            <a:t>Operaciones de ventas</a:t>
          </a:r>
        </a:p>
      </dgm:t>
    </dgm:pt>
    <dgm:pt modelId="{37498F51-034A-4B95-A943-8B0356B77951}" type="parTrans" cxnId="{3079FA6A-EE77-4521-90B3-8848C3664705}">
      <dgm:prSet/>
      <dgm:spPr/>
      <dgm:t>
        <a:bodyPr/>
        <a:lstStyle/>
        <a:p>
          <a:endParaRPr lang="es-ES"/>
        </a:p>
      </dgm:t>
    </dgm:pt>
    <dgm:pt modelId="{2408A574-58BB-4F95-AD71-92426DF6F0C5}" type="sibTrans" cxnId="{3079FA6A-EE77-4521-90B3-8848C3664705}">
      <dgm:prSet/>
      <dgm:spPr/>
      <dgm:t>
        <a:bodyPr/>
        <a:lstStyle/>
        <a:p>
          <a:endParaRPr lang="es-ES"/>
        </a:p>
      </dgm:t>
    </dgm:pt>
    <dgm:pt modelId="{504AF20F-1361-40D6-8DAE-FC215ABF0FD3}">
      <dgm:prSet phldrT="[Texto]"/>
      <dgm:spPr/>
      <dgm:t>
        <a:bodyPr/>
        <a:lstStyle/>
        <a:p>
          <a:r>
            <a:rPr lang="es-ES"/>
            <a:t>Planemiento</a:t>
          </a:r>
        </a:p>
      </dgm:t>
    </dgm:pt>
    <dgm:pt modelId="{49427332-34CA-4B15-A0C2-223A59554952}" type="parTrans" cxnId="{CD08A677-EB5D-4899-BB03-3A8C0E7EBC6E}">
      <dgm:prSet/>
      <dgm:spPr/>
      <dgm:t>
        <a:bodyPr/>
        <a:lstStyle/>
        <a:p>
          <a:endParaRPr lang="es-ES"/>
        </a:p>
      </dgm:t>
    </dgm:pt>
    <dgm:pt modelId="{BFB4BB23-0AEA-403B-8838-AB8003911B11}" type="sibTrans" cxnId="{CD08A677-EB5D-4899-BB03-3A8C0E7EBC6E}">
      <dgm:prSet/>
      <dgm:spPr/>
      <dgm:t>
        <a:bodyPr/>
        <a:lstStyle/>
        <a:p>
          <a:endParaRPr lang="es-ES"/>
        </a:p>
      </dgm:t>
    </dgm:pt>
    <dgm:pt modelId="{93A5526C-AEDA-4D48-813C-70B0CCF36F98}">
      <dgm:prSet phldrT="[Texto]"/>
      <dgm:spPr/>
      <dgm:t>
        <a:bodyPr/>
        <a:lstStyle/>
        <a:p>
          <a:r>
            <a:rPr lang="es-ES"/>
            <a:t>Gestión de importaciones</a:t>
          </a:r>
        </a:p>
      </dgm:t>
    </dgm:pt>
    <dgm:pt modelId="{776A5794-A7C6-4766-979A-11D01A59E5F0}" type="parTrans" cxnId="{FF675BA0-22FE-41C0-87A5-AA7FF8A4F5DC}">
      <dgm:prSet/>
      <dgm:spPr/>
      <dgm:t>
        <a:bodyPr/>
        <a:lstStyle/>
        <a:p>
          <a:endParaRPr lang="es-ES"/>
        </a:p>
      </dgm:t>
    </dgm:pt>
    <dgm:pt modelId="{460BF2A9-6FBC-43B1-A5E4-3B42E28FEAC1}" type="sibTrans" cxnId="{FF675BA0-22FE-41C0-87A5-AA7FF8A4F5DC}">
      <dgm:prSet/>
      <dgm:spPr/>
      <dgm:t>
        <a:bodyPr/>
        <a:lstStyle/>
        <a:p>
          <a:endParaRPr lang="es-ES"/>
        </a:p>
      </dgm:t>
    </dgm:pt>
    <dgm:pt modelId="{41578097-3E86-4D68-8560-FD9CA8622A63}">
      <dgm:prSet phldrT="[Texto]"/>
      <dgm:spPr/>
      <dgm:t>
        <a:bodyPr/>
        <a:lstStyle/>
        <a:p>
          <a:r>
            <a:rPr lang="es-ES"/>
            <a:t>Producto Importado</a:t>
          </a:r>
        </a:p>
      </dgm:t>
    </dgm:pt>
    <dgm:pt modelId="{850AA42E-DD7D-4202-A669-F46EC4B815AD}" type="parTrans" cxnId="{3D8EA831-3C9E-4AAF-907A-ACD213C3EFA2}">
      <dgm:prSet/>
      <dgm:spPr/>
      <dgm:t>
        <a:bodyPr/>
        <a:lstStyle/>
        <a:p>
          <a:endParaRPr lang="es-ES"/>
        </a:p>
      </dgm:t>
    </dgm:pt>
    <dgm:pt modelId="{6D3508C5-626F-49BD-BCEE-2C70A77EBA49}" type="sibTrans" cxnId="{3D8EA831-3C9E-4AAF-907A-ACD213C3EFA2}">
      <dgm:prSet/>
      <dgm:spPr/>
      <dgm:t>
        <a:bodyPr/>
        <a:lstStyle/>
        <a:p>
          <a:endParaRPr lang="es-ES"/>
        </a:p>
      </dgm:t>
    </dgm:pt>
    <dgm:pt modelId="{4D415793-AE8B-457D-B662-6837FBCA6EC5}">
      <dgm:prSet phldrT="[Texto]"/>
      <dgm:spPr/>
      <dgm:t>
        <a:bodyPr/>
        <a:lstStyle/>
        <a:p>
          <a:r>
            <a:rPr lang="es-ES"/>
            <a:t>Producto Fabricado</a:t>
          </a:r>
        </a:p>
      </dgm:t>
    </dgm:pt>
    <dgm:pt modelId="{0D330756-C139-4C9B-B5F7-CAB7EA60C315}" type="sibTrans" cxnId="{E0E32CF9-54DE-4AC6-8A87-9AE267207647}">
      <dgm:prSet/>
      <dgm:spPr/>
      <dgm:t>
        <a:bodyPr/>
        <a:lstStyle/>
        <a:p>
          <a:endParaRPr lang="es-ES"/>
        </a:p>
      </dgm:t>
    </dgm:pt>
    <dgm:pt modelId="{64C04965-321B-4962-9DCD-36F6AFD0C6B4}" type="parTrans" cxnId="{E0E32CF9-54DE-4AC6-8A87-9AE267207647}">
      <dgm:prSet/>
      <dgm:spPr/>
      <dgm:t>
        <a:bodyPr/>
        <a:lstStyle/>
        <a:p>
          <a:endParaRPr lang="es-ES"/>
        </a:p>
      </dgm:t>
    </dgm:pt>
    <dgm:pt modelId="{734FDF17-C543-4CF5-AF6F-CCC9E665A0C9}">
      <dgm:prSet phldrT="[Texto]" custT="1"/>
      <dgm:spPr>
        <a:solidFill>
          <a:schemeClr val="accent5">
            <a:lumMod val="60000"/>
            <a:lumOff val="40000"/>
          </a:schemeClr>
        </a:solidFill>
      </dgm:spPr>
      <dgm:t>
        <a:bodyPr/>
        <a:lstStyle/>
        <a:p>
          <a:r>
            <a:rPr lang="es-ES" sz="1500" b="1" dirty="0"/>
            <a:t>Finanzas y  Control</a:t>
          </a:r>
        </a:p>
      </dgm:t>
    </dgm:pt>
    <dgm:pt modelId="{66B568B7-D00F-4F97-8E28-19A4BB6AC2A1}" type="parTrans" cxnId="{7AABE861-235B-4414-8D92-47B3B58DDFFF}">
      <dgm:prSet/>
      <dgm:spPr/>
      <dgm:t>
        <a:bodyPr/>
        <a:lstStyle/>
        <a:p>
          <a:endParaRPr lang="es-ES"/>
        </a:p>
      </dgm:t>
    </dgm:pt>
    <dgm:pt modelId="{02FA22F9-944D-4794-B656-7682BD37125D}" type="sibTrans" cxnId="{7AABE861-235B-4414-8D92-47B3B58DDFFF}">
      <dgm:prSet/>
      <dgm:spPr/>
      <dgm:t>
        <a:bodyPr/>
        <a:lstStyle/>
        <a:p>
          <a:endParaRPr lang="es-ES"/>
        </a:p>
      </dgm:t>
    </dgm:pt>
    <dgm:pt modelId="{EBD4CD79-8225-4792-82A3-253A539375A6}">
      <dgm:prSet phldrT="[Texto]"/>
      <dgm:spPr/>
      <dgm:t>
        <a:bodyPr/>
        <a:lstStyle/>
        <a:p>
          <a:r>
            <a:rPr lang="es-ES"/>
            <a:t>Recursos Humanos</a:t>
          </a:r>
        </a:p>
      </dgm:t>
    </dgm:pt>
    <dgm:pt modelId="{BFDA26B4-5710-43F5-BAFA-4708735D0C16}" type="parTrans" cxnId="{42F710B3-6A40-4C2F-8C9D-14550AC1E6C9}">
      <dgm:prSet/>
      <dgm:spPr/>
      <dgm:t>
        <a:bodyPr/>
        <a:lstStyle/>
        <a:p>
          <a:endParaRPr lang="es-ES"/>
        </a:p>
      </dgm:t>
    </dgm:pt>
    <dgm:pt modelId="{E30F7369-588E-405E-8E91-19C576E32B25}" type="sibTrans" cxnId="{42F710B3-6A40-4C2F-8C9D-14550AC1E6C9}">
      <dgm:prSet/>
      <dgm:spPr/>
      <dgm:t>
        <a:bodyPr/>
        <a:lstStyle/>
        <a:p>
          <a:endParaRPr lang="es-ES"/>
        </a:p>
      </dgm:t>
    </dgm:pt>
    <dgm:pt modelId="{40A64014-1284-4EEE-AF7A-959BE25DB7B9}">
      <dgm:prSet phldrT="[Texto]"/>
      <dgm:spPr/>
      <dgm:t>
        <a:bodyPr/>
        <a:lstStyle/>
        <a:p>
          <a:r>
            <a:rPr lang="es-ES" dirty="0" smtClean="0"/>
            <a:t>Pago a </a:t>
          </a:r>
          <a:r>
            <a:rPr lang="es-ES" dirty="0"/>
            <a:t>proveedores</a:t>
          </a:r>
        </a:p>
      </dgm:t>
    </dgm:pt>
    <dgm:pt modelId="{78DBDE58-79EA-4552-815F-6AD32342798D}" type="parTrans" cxnId="{B931F1CC-E1A4-4268-BD33-3B0BD016669F}">
      <dgm:prSet/>
      <dgm:spPr/>
      <dgm:t>
        <a:bodyPr/>
        <a:lstStyle/>
        <a:p>
          <a:endParaRPr lang="es-ES"/>
        </a:p>
      </dgm:t>
    </dgm:pt>
    <dgm:pt modelId="{83524DB7-FD8D-48CF-BAC2-CAF53F88E204}" type="sibTrans" cxnId="{B931F1CC-E1A4-4268-BD33-3B0BD016669F}">
      <dgm:prSet/>
      <dgm:spPr/>
      <dgm:t>
        <a:bodyPr/>
        <a:lstStyle/>
        <a:p>
          <a:endParaRPr lang="es-ES"/>
        </a:p>
      </dgm:t>
    </dgm:pt>
    <dgm:pt modelId="{91C476B7-9FCB-4BBA-B7CC-98C951BABF08}">
      <dgm:prSet phldrT="[Texto]"/>
      <dgm:spPr/>
      <dgm:t>
        <a:bodyPr/>
        <a:lstStyle/>
        <a:p>
          <a:r>
            <a:rPr lang="es-ES"/>
            <a:t>Sueldos y </a:t>
          </a:r>
          <a:br>
            <a:rPr lang="es-ES"/>
          </a:br>
          <a:r>
            <a:rPr lang="es-ES"/>
            <a:t>Jornales</a:t>
          </a:r>
        </a:p>
      </dgm:t>
    </dgm:pt>
    <dgm:pt modelId="{87C4630D-F69A-47CF-9B5E-8DE03E829F25}" type="parTrans" cxnId="{EC5254D8-CB0C-46F0-93A2-8FCF2150E37B}">
      <dgm:prSet/>
      <dgm:spPr/>
      <dgm:t>
        <a:bodyPr/>
        <a:lstStyle/>
        <a:p>
          <a:endParaRPr lang="es-ES"/>
        </a:p>
      </dgm:t>
    </dgm:pt>
    <dgm:pt modelId="{2E4F4ACB-33FE-41CF-A20A-65E2EA8DBD17}" type="sibTrans" cxnId="{EC5254D8-CB0C-46F0-93A2-8FCF2150E37B}">
      <dgm:prSet/>
      <dgm:spPr/>
      <dgm:t>
        <a:bodyPr/>
        <a:lstStyle/>
        <a:p>
          <a:endParaRPr lang="es-ES"/>
        </a:p>
      </dgm:t>
    </dgm:pt>
    <dgm:pt modelId="{A6413E82-5C10-4DEF-97C9-62507E7B0529}">
      <dgm:prSet phldrT="[Texto]"/>
      <dgm:spPr/>
      <dgm:t>
        <a:bodyPr/>
        <a:lstStyle/>
        <a:p>
          <a:r>
            <a:rPr lang="es-ES"/>
            <a:t>Cobros</a:t>
          </a:r>
        </a:p>
      </dgm:t>
    </dgm:pt>
    <dgm:pt modelId="{5161626F-7BC6-4A0F-B593-252625A240EA}" type="parTrans" cxnId="{20FCD0C2-5310-4F2E-A377-C17B6CC06BDD}">
      <dgm:prSet/>
      <dgm:spPr/>
      <dgm:t>
        <a:bodyPr/>
        <a:lstStyle/>
        <a:p>
          <a:endParaRPr lang="es-ES_tradnl"/>
        </a:p>
      </dgm:t>
    </dgm:pt>
    <dgm:pt modelId="{FC4E198B-712A-4D0A-A87E-FA5F5F239443}" type="sibTrans" cxnId="{20FCD0C2-5310-4F2E-A377-C17B6CC06BDD}">
      <dgm:prSet/>
      <dgm:spPr/>
      <dgm:t>
        <a:bodyPr/>
        <a:lstStyle/>
        <a:p>
          <a:endParaRPr lang="es-ES_tradnl"/>
        </a:p>
      </dgm:t>
    </dgm:pt>
    <dgm:pt modelId="{E2121889-EF6E-4CA4-908C-7572AFBC629A}" type="pres">
      <dgm:prSet presAssocID="{B09AA789-57A6-41A4-91D9-47AC4D6FB060}" presName="hierChild1" presStyleCnt="0">
        <dgm:presLayoutVars>
          <dgm:orgChart val="1"/>
          <dgm:chPref val="1"/>
          <dgm:dir/>
          <dgm:animOne val="branch"/>
          <dgm:animLvl val="lvl"/>
          <dgm:resizeHandles/>
        </dgm:presLayoutVars>
      </dgm:prSet>
      <dgm:spPr/>
      <dgm:t>
        <a:bodyPr/>
        <a:lstStyle/>
        <a:p>
          <a:endParaRPr lang="es-ES"/>
        </a:p>
      </dgm:t>
    </dgm:pt>
    <dgm:pt modelId="{07BEC272-0423-4E42-B899-F60FC75BD79A}" type="pres">
      <dgm:prSet presAssocID="{AE7CBEBD-037D-494F-9847-16042D7F1D69}" presName="hierRoot1" presStyleCnt="0">
        <dgm:presLayoutVars>
          <dgm:hierBranch val="init"/>
        </dgm:presLayoutVars>
      </dgm:prSet>
      <dgm:spPr/>
      <dgm:t>
        <a:bodyPr/>
        <a:lstStyle/>
        <a:p>
          <a:endParaRPr lang="es-ES"/>
        </a:p>
      </dgm:t>
    </dgm:pt>
    <dgm:pt modelId="{0B47B95E-C06E-4FEB-A708-23CA7D67581D}" type="pres">
      <dgm:prSet presAssocID="{AE7CBEBD-037D-494F-9847-16042D7F1D69}" presName="rootComposite1" presStyleCnt="0"/>
      <dgm:spPr/>
      <dgm:t>
        <a:bodyPr/>
        <a:lstStyle/>
        <a:p>
          <a:endParaRPr lang="es-ES"/>
        </a:p>
      </dgm:t>
    </dgm:pt>
    <dgm:pt modelId="{129F113F-8972-4A99-86DB-EBDD1A507309}" type="pres">
      <dgm:prSet presAssocID="{AE7CBEBD-037D-494F-9847-16042D7F1D69}" presName="rootText1" presStyleLbl="node0" presStyleIdx="0" presStyleCnt="1">
        <dgm:presLayoutVars>
          <dgm:chPref val="3"/>
        </dgm:presLayoutVars>
      </dgm:prSet>
      <dgm:spPr/>
      <dgm:t>
        <a:bodyPr/>
        <a:lstStyle/>
        <a:p>
          <a:endParaRPr lang="es-ES"/>
        </a:p>
      </dgm:t>
    </dgm:pt>
    <dgm:pt modelId="{A49D3927-7449-4735-AC87-5BDC01040BD5}" type="pres">
      <dgm:prSet presAssocID="{AE7CBEBD-037D-494F-9847-16042D7F1D69}" presName="rootConnector1" presStyleLbl="node1" presStyleIdx="0" presStyleCnt="0"/>
      <dgm:spPr/>
      <dgm:t>
        <a:bodyPr/>
        <a:lstStyle/>
        <a:p>
          <a:endParaRPr lang="es-ES"/>
        </a:p>
      </dgm:t>
    </dgm:pt>
    <dgm:pt modelId="{E6AA575D-067F-4F0E-AE13-7D292B379AE5}" type="pres">
      <dgm:prSet presAssocID="{AE7CBEBD-037D-494F-9847-16042D7F1D69}" presName="hierChild2" presStyleCnt="0"/>
      <dgm:spPr/>
      <dgm:t>
        <a:bodyPr/>
        <a:lstStyle/>
        <a:p>
          <a:endParaRPr lang="es-ES"/>
        </a:p>
      </dgm:t>
    </dgm:pt>
    <dgm:pt modelId="{F1668CB1-CE3C-418F-83C0-03F55AF33091}" type="pres">
      <dgm:prSet presAssocID="{B9F9EE96-CA86-4F24-8843-06229C08B163}" presName="Name37" presStyleLbl="parChTrans1D2" presStyleIdx="0" presStyleCnt="1"/>
      <dgm:spPr/>
      <dgm:t>
        <a:bodyPr/>
        <a:lstStyle/>
        <a:p>
          <a:endParaRPr lang="es-ES"/>
        </a:p>
      </dgm:t>
    </dgm:pt>
    <dgm:pt modelId="{B64FA887-F18F-4472-9D23-71CD916FDF16}" type="pres">
      <dgm:prSet presAssocID="{8024BF88-7976-4903-A5DC-0342CCC7DECB}" presName="hierRoot2" presStyleCnt="0">
        <dgm:presLayoutVars>
          <dgm:hierBranch val="init"/>
        </dgm:presLayoutVars>
      </dgm:prSet>
      <dgm:spPr/>
      <dgm:t>
        <a:bodyPr/>
        <a:lstStyle/>
        <a:p>
          <a:endParaRPr lang="es-ES"/>
        </a:p>
      </dgm:t>
    </dgm:pt>
    <dgm:pt modelId="{BEBB1AE9-E66F-42AE-B53A-8C049D3AE204}" type="pres">
      <dgm:prSet presAssocID="{8024BF88-7976-4903-A5DC-0342CCC7DECB}" presName="rootComposite" presStyleCnt="0"/>
      <dgm:spPr/>
      <dgm:t>
        <a:bodyPr/>
        <a:lstStyle/>
        <a:p>
          <a:endParaRPr lang="es-ES"/>
        </a:p>
      </dgm:t>
    </dgm:pt>
    <dgm:pt modelId="{B94ED2C7-5C22-410F-A096-6BB923FB329C}" type="pres">
      <dgm:prSet presAssocID="{8024BF88-7976-4903-A5DC-0342CCC7DECB}" presName="rootText" presStyleLbl="node2" presStyleIdx="0" presStyleCnt="1">
        <dgm:presLayoutVars>
          <dgm:chPref val="3"/>
        </dgm:presLayoutVars>
      </dgm:prSet>
      <dgm:spPr/>
      <dgm:t>
        <a:bodyPr/>
        <a:lstStyle/>
        <a:p>
          <a:endParaRPr lang="es-ES"/>
        </a:p>
      </dgm:t>
    </dgm:pt>
    <dgm:pt modelId="{1EF2A7DE-B1DC-41BC-9A7F-B75495E75447}" type="pres">
      <dgm:prSet presAssocID="{8024BF88-7976-4903-A5DC-0342CCC7DECB}" presName="rootConnector" presStyleLbl="node2" presStyleIdx="0" presStyleCnt="1"/>
      <dgm:spPr/>
      <dgm:t>
        <a:bodyPr/>
        <a:lstStyle/>
        <a:p>
          <a:endParaRPr lang="es-ES"/>
        </a:p>
      </dgm:t>
    </dgm:pt>
    <dgm:pt modelId="{90233086-8504-42CD-8509-C06CEBB5E14D}" type="pres">
      <dgm:prSet presAssocID="{8024BF88-7976-4903-A5DC-0342CCC7DECB}" presName="hierChild4" presStyleCnt="0"/>
      <dgm:spPr/>
      <dgm:t>
        <a:bodyPr/>
        <a:lstStyle/>
        <a:p>
          <a:endParaRPr lang="es-ES"/>
        </a:p>
      </dgm:t>
    </dgm:pt>
    <dgm:pt modelId="{A028FF3D-5E9A-4F7D-BBB7-53E1A02A079F}" type="pres">
      <dgm:prSet presAssocID="{76C50CB5-FD07-4381-AC14-BBEBBC54CA89}" presName="Name37" presStyleLbl="parChTrans1D3" presStyleIdx="0" presStyleCnt="6"/>
      <dgm:spPr/>
      <dgm:t>
        <a:bodyPr/>
        <a:lstStyle/>
        <a:p>
          <a:endParaRPr lang="es-ES"/>
        </a:p>
      </dgm:t>
    </dgm:pt>
    <dgm:pt modelId="{DFC875E6-5DFB-4E65-B45B-EF772550185F}" type="pres">
      <dgm:prSet presAssocID="{A6EBF3B1-5FEF-4D55-AD24-723DC818DC94}" presName="hierRoot2" presStyleCnt="0">
        <dgm:presLayoutVars>
          <dgm:hierBranch val="init"/>
        </dgm:presLayoutVars>
      </dgm:prSet>
      <dgm:spPr/>
      <dgm:t>
        <a:bodyPr/>
        <a:lstStyle/>
        <a:p>
          <a:endParaRPr lang="es-ES"/>
        </a:p>
      </dgm:t>
    </dgm:pt>
    <dgm:pt modelId="{37F9E2E8-92E9-43E4-8D2D-E06056818C3B}" type="pres">
      <dgm:prSet presAssocID="{A6EBF3B1-5FEF-4D55-AD24-723DC818DC94}" presName="rootComposite" presStyleCnt="0"/>
      <dgm:spPr/>
      <dgm:t>
        <a:bodyPr/>
        <a:lstStyle/>
        <a:p>
          <a:endParaRPr lang="es-ES"/>
        </a:p>
      </dgm:t>
    </dgm:pt>
    <dgm:pt modelId="{99CDBD7E-8A40-4983-8581-B2471E06C265}" type="pres">
      <dgm:prSet presAssocID="{A6EBF3B1-5FEF-4D55-AD24-723DC818DC94}" presName="rootText" presStyleLbl="node3" presStyleIdx="0" presStyleCnt="5">
        <dgm:presLayoutVars>
          <dgm:chPref val="3"/>
        </dgm:presLayoutVars>
      </dgm:prSet>
      <dgm:spPr/>
      <dgm:t>
        <a:bodyPr/>
        <a:lstStyle/>
        <a:p>
          <a:endParaRPr lang="es-ES"/>
        </a:p>
      </dgm:t>
    </dgm:pt>
    <dgm:pt modelId="{761D0689-AD9D-4E5E-B7CF-4948BE9E5026}" type="pres">
      <dgm:prSet presAssocID="{A6EBF3B1-5FEF-4D55-AD24-723DC818DC94}" presName="rootConnector" presStyleLbl="node3" presStyleIdx="0" presStyleCnt="5"/>
      <dgm:spPr/>
      <dgm:t>
        <a:bodyPr/>
        <a:lstStyle/>
        <a:p>
          <a:endParaRPr lang="es-ES"/>
        </a:p>
      </dgm:t>
    </dgm:pt>
    <dgm:pt modelId="{D593326C-25A6-440F-BA7A-DA27D1858BF9}" type="pres">
      <dgm:prSet presAssocID="{A6EBF3B1-5FEF-4D55-AD24-723DC818DC94}" presName="hierChild4" presStyleCnt="0"/>
      <dgm:spPr/>
      <dgm:t>
        <a:bodyPr/>
        <a:lstStyle/>
        <a:p>
          <a:endParaRPr lang="es-ES"/>
        </a:p>
      </dgm:t>
    </dgm:pt>
    <dgm:pt modelId="{B9DC87FE-FBEB-4EE3-87D7-AF1A9DFBE829}" type="pres">
      <dgm:prSet presAssocID="{144010B2-9EA9-493A-AEA3-ED40D2262054}" presName="Name37" presStyleLbl="parChTrans1D4" presStyleIdx="0" presStyleCnt="17"/>
      <dgm:spPr/>
      <dgm:t>
        <a:bodyPr/>
        <a:lstStyle/>
        <a:p>
          <a:endParaRPr lang="es-ES_tradnl"/>
        </a:p>
      </dgm:t>
    </dgm:pt>
    <dgm:pt modelId="{AE026691-A64D-4DC1-A0FD-00EBBAD5334E}" type="pres">
      <dgm:prSet presAssocID="{8F22EA0A-02BD-433F-A127-D5AE85F408D5}" presName="hierRoot2" presStyleCnt="0">
        <dgm:presLayoutVars>
          <dgm:hierBranch val="init"/>
        </dgm:presLayoutVars>
      </dgm:prSet>
      <dgm:spPr/>
      <dgm:t>
        <a:bodyPr/>
        <a:lstStyle/>
        <a:p>
          <a:endParaRPr lang="es-ES"/>
        </a:p>
      </dgm:t>
    </dgm:pt>
    <dgm:pt modelId="{0596C872-9D7A-4C0A-A0CA-2F210EDC89E7}" type="pres">
      <dgm:prSet presAssocID="{8F22EA0A-02BD-433F-A127-D5AE85F408D5}" presName="rootComposite" presStyleCnt="0"/>
      <dgm:spPr/>
      <dgm:t>
        <a:bodyPr/>
        <a:lstStyle/>
        <a:p>
          <a:endParaRPr lang="es-ES"/>
        </a:p>
      </dgm:t>
    </dgm:pt>
    <dgm:pt modelId="{E9B46B83-48DF-4EF2-B252-E3BF270EE3C0}" type="pres">
      <dgm:prSet presAssocID="{8F22EA0A-02BD-433F-A127-D5AE85F408D5}" presName="rootText" presStyleLbl="node4" presStyleIdx="0" presStyleCnt="17">
        <dgm:presLayoutVars>
          <dgm:chPref val="3"/>
        </dgm:presLayoutVars>
      </dgm:prSet>
      <dgm:spPr/>
      <dgm:t>
        <a:bodyPr/>
        <a:lstStyle/>
        <a:p>
          <a:endParaRPr lang="es-ES"/>
        </a:p>
      </dgm:t>
    </dgm:pt>
    <dgm:pt modelId="{1C9D1E51-0704-4095-82BC-7B9980C482E8}" type="pres">
      <dgm:prSet presAssocID="{8F22EA0A-02BD-433F-A127-D5AE85F408D5}" presName="rootConnector" presStyleLbl="node4" presStyleIdx="0" presStyleCnt="17"/>
      <dgm:spPr/>
      <dgm:t>
        <a:bodyPr/>
        <a:lstStyle/>
        <a:p>
          <a:endParaRPr lang="es-ES"/>
        </a:p>
      </dgm:t>
    </dgm:pt>
    <dgm:pt modelId="{079DC9BE-C64A-409B-909F-185B5F536CF8}" type="pres">
      <dgm:prSet presAssocID="{8F22EA0A-02BD-433F-A127-D5AE85F408D5}" presName="hierChild4" presStyleCnt="0"/>
      <dgm:spPr/>
      <dgm:t>
        <a:bodyPr/>
        <a:lstStyle/>
        <a:p>
          <a:endParaRPr lang="es-ES"/>
        </a:p>
      </dgm:t>
    </dgm:pt>
    <dgm:pt modelId="{FE00FBB4-F61F-4A13-B2DE-4937FC558B94}" type="pres">
      <dgm:prSet presAssocID="{8F22EA0A-02BD-433F-A127-D5AE85F408D5}" presName="hierChild5" presStyleCnt="0"/>
      <dgm:spPr/>
      <dgm:t>
        <a:bodyPr/>
        <a:lstStyle/>
        <a:p>
          <a:endParaRPr lang="es-ES"/>
        </a:p>
      </dgm:t>
    </dgm:pt>
    <dgm:pt modelId="{78D3C7D4-8E65-4303-8713-FC4450F8DC15}" type="pres">
      <dgm:prSet presAssocID="{823DEEB8-DAB1-4EC7-B092-5F8BBFDE5584}" presName="Name37" presStyleLbl="parChTrans1D4" presStyleIdx="1" presStyleCnt="17"/>
      <dgm:spPr/>
      <dgm:t>
        <a:bodyPr/>
        <a:lstStyle/>
        <a:p>
          <a:endParaRPr lang="es-ES_tradnl"/>
        </a:p>
      </dgm:t>
    </dgm:pt>
    <dgm:pt modelId="{C777E97B-AA1E-4D42-A208-8CDDF2DC3E82}" type="pres">
      <dgm:prSet presAssocID="{15E12B16-8D11-463B-92B8-5822BDF4C748}" presName="hierRoot2" presStyleCnt="0">
        <dgm:presLayoutVars>
          <dgm:hierBranch val="init"/>
        </dgm:presLayoutVars>
      </dgm:prSet>
      <dgm:spPr/>
      <dgm:t>
        <a:bodyPr/>
        <a:lstStyle/>
        <a:p>
          <a:endParaRPr lang="es-ES"/>
        </a:p>
      </dgm:t>
    </dgm:pt>
    <dgm:pt modelId="{0620CFDC-8B85-4C35-9742-6ED5F02FABB3}" type="pres">
      <dgm:prSet presAssocID="{15E12B16-8D11-463B-92B8-5822BDF4C748}" presName="rootComposite" presStyleCnt="0"/>
      <dgm:spPr/>
      <dgm:t>
        <a:bodyPr/>
        <a:lstStyle/>
        <a:p>
          <a:endParaRPr lang="es-ES"/>
        </a:p>
      </dgm:t>
    </dgm:pt>
    <dgm:pt modelId="{DD7A384B-9184-47FD-A760-3BEBECCA498C}" type="pres">
      <dgm:prSet presAssocID="{15E12B16-8D11-463B-92B8-5822BDF4C748}" presName="rootText" presStyleLbl="node4" presStyleIdx="1" presStyleCnt="17">
        <dgm:presLayoutVars>
          <dgm:chPref val="3"/>
        </dgm:presLayoutVars>
      </dgm:prSet>
      <dgm:spPr/>
      <dgm:t>
        <a:bodyPr/>
        <a:lstStyle/>
        <a:p>
          <a:endParaRPr lang="es-ES"/>
        </a:p>
      </dgm:t>
    </dgm:pt>
    <dgm:pt modelId="{3BB46B51-8531-4211-845C-53824F0021A9}" type="pres">
      <dgm:prSet presAssocID="{15E12B16-8D11-463B-92B8-5822BDF4C748}" presName="rootConnector" presStyleLbl="node4" presStyleIdx="1" presStyleCnt="17"/>
      <dgm:spPr/>
      <dgm:t>
        <a:bodyPr/>
        <a:lstStyle/>
        <a:p>
          <a:endParaRPr lang="es-ES"/>
        </a:p>
      </dgm:t>
    </dgm:pt>
    <dgm:pt modelId="{7B6B9887-5F35-42A0-BA67-DDBAB66EB3E1}" type="pres">
      <dgm:prSet presAssocID="{15E12B16-8D11-463B-92B8-5822BDF4C748}" presName="hierChild4" presStyleCnt="0"/>
      <dgm:spPr/>
      <dgm:t>
        <a:bodyPr/>
        <a:lstStyle/>
        <a:p>
          <a:endParaRPr lang="es-ES"/>
        </a:p>
      </dgm:t>
    </dgm:pt>
    <dgm:pt modelId="{0C5DA0A5-A343-42D7-BD9A-B8B4CB7B5591}" type="pres">
      <dgm:prSet presAssocID="{15E12B16-8D11-463B-92B8-5822BDF4C748}" presName="hierChild5" presStyleCnt="0"/>
      <dgm:spPr/>
      <dgm:t>
        <a:bodyPr/>
        <a:lstStyle/>
        <a:p>
          <a:endParaRPr lang="es-ES"/>
        </a:p>
      </dgm:t>
    </dgm:pt>
    <dgm:pt modelId="{6F505C00-AA3E-439A-88A4-32EF2D9DE85A}" type="pres">
      <dgm:prSet presAssocID="{6237E611-32F5-4EA5-A1A1-7118C8C90C05}" presName="Name37" presStyleLbl="parChTrans1D4" presStyleIdx="2" presStyleCnt="17"/>
      <dgm:spPr/>
      <dgm:t>
        <a:bodyPr/>
        <a:lstStyle/>
        <a:p>
          <a:endParaRPr lang="es-ES_tradnl"/>
        </a:p>
      </dgm:t>
    </dgm:pt>
    <dgm:pt modelId="{8865E153-3A36-41C3-BE8D-43BA5418D433}" type="pres">
      <dgm:prSet presAssocID="{C48CCF1C-5953-4623-A843-6012848946D6}" presName="hierRoot2" presStyleCnt="0">
        <dgm:presLayoutVars>
          <dgm:hierBranch val="init"/>
        </dgm:presLayoutVars>
      </dgm:prSet>
      <dgm:spPr/>
      <dgm:t>
        <a:bodyPr/>
        <a:lstStyle/>
        <a:p>
          <a:endParaRPr lang="es-ES"/>
        </a:p>
      </dgm:t>
    </dgm:pt>
    <dgm:pt modelId="{E644461B-CC7D-4967-9190-DCC1BD626E2E}" type="pres">
      <dgm:prSet presAssocID="{C48CCF1C-5953-4623-A843-6012848946D6}" presName="rootComposite" presStyleCnt="0"/>
      <dgm:spPr/>
      <dgm:t>
        <a:bodyPr/>
        <a:lstStyle/>
        <a:p>
          <a:endParaRPr lang="es-ES"/>
        </a:p>
      </dgm:t>
    </dgm:pt>
    <dgm:pt modelId="{741A17AF-83C9-4327-8F86-364DF107986B}" type="pres">
      <dgm:prSet presAssocID="{C48CCF1C-5953-4623-A843-6012848946D6}" presName="rootText" presStyleLbl="node4" presStyleIdx="2" presStyleCnt="17">
        <dgm:presLayoutVars>
          <dgm:chPref val="3"/>
        </dgm:presLayoutVars>
      </dgm:prSet>
      <dgm:spPr/>
      <dgm:t>
        <a:bodyPr/>
        <a:lstStyle/>
        <a:p>
          <a:endParaRPr lang="es-ES"/>
        </a:p>
      </dgm:t>
    </dgm:pt>
    <dgm:pt modelId="{6D04DF51-BA7D-4F3D-BEEB-D81776F069F0}" type="pres">
      <dgm:prSet presAssocID="{C48CCF1C-5953-4623-A843-6012848946D6}" presName="rootConnector" presStyleLbl="node4" presStyleIdx="2" presStyleCnt="17"/>
      <dgm:spPr/>
      <dgm:t>
        <a:bodyPr/>
        <a:lstStyle/>
        <a:p>
          <a:endParaRPr lang="es-ES"/>
        </a:p>
      </dgm:t>
    </dgm:pt>
    <dgm:pt modelId="{54129BC3-2C0F-4A30-9E4D-1549A7BACAC5}" type="pres">
      <dgm:prSet presAssocID="{C48CCF1C-5953-4623-A843-6012848946D6}" presName="hierChild4" presStyleCnt="0"/>
      <dgm:spPr/>
      <dgm:t>
        <a:bodyPr/>
        <a:lstStyle/>
        <a:p>
          <a:endParaRPr lang="es-ES"/>
        </a:p>
      </dgm:t>
    </dgm:pt>
    <dgm:pt modelId="{EE96EF2E-6EC7-4A94-A7C3-15378EA6F9CE}" type="pres">
      <dgm:prSet presAssocID="{C48CCF1C-5953-4623-A843-6012848946D6}" presName="hierChild5" presStyleCnt="0"/>
      <dgm:spPr/>
      <dgm:t>
        <a:bodyPr/>
        <a:lstStyle/>
        <a:p>
          <a:endParaRPr lang="es-ES"/>
        </a:p>
      </dgm:t>
    </dgm:pt>
    <dgm:pt modelId="{E4A8F9A4-AD6A-40DE-9402-32D6EC5FFF97}" type="pres">
      <dgm:prSet presAssocID="{A6EBF3B1-5FEF-4D55-AD24-723DC818DC94}" presName="hierChild5" presStyleCnt="0"/>
      <dgm:spPr/>
      <dgm:t>
        <a:bodyPr/>
        <a:lstStyle/>
        <a:p>
          <a:endParaRPr lang="es-ES"/>
        </a:p>
      </dgm:t>
    </dgm:pt>
    <dgm:pt modelId="{475BA088-7396-4BA9-B792-69EE6759C03E}" type="pres">
      <dgm:prSet presAssocID="{3D67422D-7F1E-479F-8ADA-437888D6617F}" presName="Name37" presStyleLbl="parChTrans1D3" presStyleIdx="1" presStyleCnt="6"/>
      <dgm:spPr/>
      <dgm:t>
        <a:bodyPr/>
        <a:lstStyle/>
        <a:p>
          <a:endParaRPr lang="es-ES"/>
        </a:p>
      </dgm:t>
    </dgm:pt>
    <dgm:pt modelId="{8F1C0529-85F5-46A0-9F33-C7399B35B62F}" type="pres">
      <dgm:prSet presAssocID="{EE83DED0-A804-4028-A1CE-E0B40ECA49CA}" presName="hierRoot2" presStyleCnt="0">
        <dgm:presLayoutVars>
          <dgm:hierBranch val="init"/>
        </dgm:presLayoutVars>
      </dgm:prSet>
      <dgm:spPr/>
      <dgm:t>
        <a:bodyPr/>
        <a:lstStyle/>
        <a:p>
          <a:endParaRPr lang="es-ES"/>
        </a:p>
      </dgm:t>
    </dgm:pt>
    <dgm:pt modelId="{9192D7E6-56A6-4D39-8559-36F4A52483D6}" type="pres">
      <dgm:prSet presAssocID="{EE83DED0-A804-4028-A1CE-E0B40ECA49CA}" presName="rootComposite" presStyleCnt="0"/>
      <dgm:spPr/>
      <dgm:t>
        <a:bodyPr/>
        <a:lstStyle/>
        <a:p>
          <a:endParaRPr lang="es-ES"/>
        </a:p>
      </dgm:t>
    </dgm:pt>
    <dgm:pt modelId="{2B57D842-C132-4E06-BAEE-7A81848A92FD}" type="pres">
      <dgm:prSet presAssocID="{EE83DED0-A804-4028-A1CE-E0B40ECA49CA}" presName="rootText" presStyleLbl="node3" presStyleIdx="1" presStyleCnt="5" custScaleX="169534">
        <dgm:presLayoutVars>
          <dgm:chPref val="3"/>
        </dgm:presLayoutVars>
      </dgm:prSet>
      <dgm:spPr/>
      <dgm:t>
        <a:bodyPr/>
        <a:lstStyle/>
        <a:p>
          <a:endParaRPr lang="es-ES"/>
        </a:p>
      </dgm:t>
    </dgm:pt>
    <dgm:pt modelId="{42CE7848-A09D-4868-97D1-9510E1071570}" type="pres">
      <dgm:prSet presAssocID="{EE83DED0-A804-4028-A1CE-E0B40ECA49CA}" presName="rootConnector" presStyleLbl="node3" presStyleIdx="1" presStyleCnt="5"/>
      <dgm:spPr/>
      <dgm:t>
        <a:bodyPr/>
        <a:lstStyle/>
        <a:p>
          <a:endParaRPr lang="es-ES"/>
        </a:p>
      </dgm:t>
    </dgm:pt>
    <dgm:pt modelId="{1B5ECF54-B816-4238-BA57-2AAE9297082B}" type="pres">
      <dgm:prSet presAssocID="{EE83DED0-A804-4028-A1CE-E0B40ECA49CA}" presName="hierChild4" presStyleCnt="0"/>
      <dgm:spPr/>
      <dgm:t>
        <a:bodyPr/>
        <a:lstStyle/>
        <a:p>
          <a:endParaRPr lang="es-ES"/>
        </a:p>
      </dgm:t>
    </dgm:pt>
    <dgm:pt modelId="{BE5E4EDF-0EA8-445D-BE2C-4C22E40AA606}" type="pres">
      <dgm:prSet presAssocID="{2CB50806-C040-49E5-A570-BBC04E8F7295}" presName="Name37" presStyleLbl="parChTrans1D4" presStyleIdx="3" presStyleCnt="17"/>
      <dgm:spPr/>
      <dgm:t>
        <a:bodyPr/>
        <a:lstStyle/>
        <a:p>
          <a:endParaRPr lang="es-ES_tradnl"/>
        </a:p>
      </dgm:t>
    </dgm:pt>
    <dgm:pt modelId="{8DE802C6-3FF7-4FCA-B499-91D9A9BD38E4}" type="pres">
      <dgm:prSet presAssocID="{4D1693CB-92A3-4832-B0BF-F1027A24413D}" presName="hierRoot2" presStyleCnt="0">
        <dgm:presLayoutVars>
          <dgm:hierBranch val="init"/>
        </dgm:presLayoutVars>
      </dgm:prSet>
      <dgm:spPr/>
      <dgm:t>
        <a:bodyPr/>
        <a:lstStyle/>
        <a:p>
          <a:endParaRPr lang="es-ES"/>
        </a:p>
      </dgm:t>
    </dgm:pt>
    <dgm:pt modelId="{032CA9AE-FF82-49E0-A3D0-C9ED3F31B86B}" type="pres">
      <dgm:prSet presAssocID="{4D1693CB-92A3-4832-B0BF-F1027A24413D}" presName="rootComposite" presStyleCnt="0"/>
      <dgm:spPr/>
      <dgm:t>
        <a:bodyPr/>
        <a:lstStyle/>
        <a:p>
          <a:endParaRPr lang="es-ES"/>
        </a:p>
      </dgm:t>
    </dgm:pt>
    <dgm:pt modelId="{EDDA187E-D807-4DC9-8F25-078016371689}" type="pres">
      <dgm:prSet presAssocID="{4D1693CB-92A3-4832-B0BF-F1027A24413D}" presName="rootText" presStyleLbl="node4" presStyleIdx="3" presStyleCnt="17">
        <dgm:presLayoutVars>
          <dgm:chPref val="3"/>
        </dgm:presLayoutVars>
      </dgm:prSet>
      <dgm:spPr/>
      <dgm:t>
        <a:bodyPr/>
        <a:lstStyle/>
        <a:p>
          <a:endParaRPr lang="es-ES"/>
        </a:p>
      </dgm:t>
    </dgm:pt>
    <dgm:pt modelId="{FD72CC63-894C-4176-BFFA-6AEE829E4726}" type="pres">
      <dgm:prSet presAssocID="{4D1693CB-92A3-4832-B0BF-F1027A24413D}" presName="rootConnector" presStyleLbl="node4" presStyleIdx="3" presStyleCnt="17"/>
      <dgm:spPr/>
      <dgm:t>
        <a:bodyPr/>
        <a:lstStyle/>
        <a:p>
          <a:endParaRPr lang="es-ES"/>
        </a:p>
      </dgm:t>
    </dgm:pt>
    <dgm:pt modelId="{38A81970-8460-4942-A274-15752EAE8667}" type="pres">
      <dgm:prSet presAssocID="{4D1693CB-92A3-4832-B0BF-F1027A24413D}" presName="hierChild4" presStyleCnt="0"/>
      <dgm:spPr/>
      <dgm:t>
        <a:bodyPr/>
        <a:lstStyle/>
        <a:p>
          <a:endParaRPr lang="es-ES"/>
        </a:p>
      </dgm:t>
    </dgm:pt>
    <dgm:pt modelId="{AD1FC83C-F355-4702-BCEF-6841EFC364E2}" type="pres">
      <dgm:prSet presAssocID="{4D1693CB-92A3-4832-B0BF-F1027A24413D}" presName="hierChild5" presStyleCnt="0"/>
      <dgm:spPr/>
      <dgm:t>
        <a:bodyPr/>
        <a:lstStyle/>
        <a:p>
          <a:endParaRPr lang="es-ES"/>
        </a:p>
      </dgm:t>
    </dgm:pt>
    <dgm:pt modelId="{AE8790C8-B116-4C07-B78F-15668B40C321}" type="pres">
      <dgm:prSet presAssocID="{4D075455-CD9D-4B17-87AF-58F17264ED34}" presName="Name37" presStyleLbl="parChTrans1D4" presStyleIdx="4" presStyleCnt="17"/>
      <dgm:spPr/>
      <dgm:t>
        <a:bodyPr/>
        <a:lstStyle/>
        <a:p>
          <a:endParaRPr lang="es-ES_tradnl"/>
        </a:p>
      </dgm:t>
    </dgm:pt>
    <dgm:pt modelId="{BF8FED35-076B-4D80-AEFB-786DC17198D5}" type="pres">
      <dgm:prSet presAssocID="{F01E610B-8817-49D9-A9E1-8923948CE640}" presName="hierRoot2" presStyleCnt="0">
        <dgm:presLayoutVars>
          <dgm:hierBranch val="init"/>
        </dgm:presLayoutVars>
      </dgm:prSet>
      <dgm:spPr/>
      <dgm:t>
        <a:bodyPr/>
        <a:lstStyle/>
        <a:p>
          <a:endParaRPr lang="es-ES"/>
        </a:p>
      </dgm:t>
    </dgm:pt>
    <dgm:pt modelId="{73E6255C-1893-4D28-AE97-D2E05C07DFC0}" type="pres">
      <dgm:prSet presAssocID="{F01E610B-8817-49D9-A9E1-8923948CE640}" presName="rootComposite" presStyleCnt="0"/>
      <dgm:spPr/>
      <dgm:t>
        <a:bodyPr/>
        <a:lstStyle/>
        <a:p>
          <a:endParaRPr lang="es-ES"/>
        </a:p>
      </dgm:t>
    </dgm:pt>
    <dgm:pt modelId="{5C724676-FD6B-408D-A6FA-362B84F1A498}" type="pres">
      <dgm:prSet presAssocID="{F01E610B-8817-49D9-A9E1-8923948CE640}" presName="rootText" presStyleLbl="node4" presStyleIdx="4" presStyleCnt="17">
        <dgm:presLayoutVars>
          <dgm:chPref val="3"/>
        </dgm:presLayoutVars>
      </dgm:prSet>
      <dgm:spPr/>
      <dgm:t>
        <a:bodyPr/>
        <a:lstStyle/>
        <a:p>
          <a:endParaRPr lang="es-ES"/>
        </a:p>
      </dgm:t>
    </dgm:pt>
    <dgm:pt modelId="{D8ABA919-18E1-41AC-B6C4-E506E69D672C}" type="pres">
      <dgm:prSet presAssocID="{F01E610B-8817-49D9-A9E1-8923948CE640}" presName="rootConnector" presStyleLbl="node4" presStyleIdx="4" presStyleCnt="17"/>
      <dgm:spPr/>
      <dgm:t>
        <a:bodyPr/>
        <a:lstStyle/>
        <a:p>
          <a:endParaRPr lang="es-ES"/>
        </a:p>
      </dgm:t>
    </dgm:pt>
    <dgm:pt modelId="{4425206F-3C9C-41EE-9BFE-824809B67DD0}" type="pres">
      <dgm:prSet presAssocID="{F01E610B-8817-49D9-A9E1-8923948CE640}" presName="hierChild4" presStyleCnt="0"/>
      <dgm:spPr/>
      <dgm:t>
        <a:bodyPr/>
        <a:lstStyle/>
        <a:p>
          <a:endParaRPr lang="es-ES"/>
        </a:p>
      </dgm:t>
    </dgm:pt>
    <dgm:pt modelId="{63423AAD-E7B7-4C50-8C94-47EDCD96941B}" type="pres">
      <dgm:prSet presAssocID="{F01E610B-8817-49D9-A9E1-8923948CE640}" presName="hierChild5" presStyleCnt="0"/>
      <dgm:spPr/>
      <dgm:t>
        <a:bodyPr/>
        <a:lstStyle/>
        <a:p>
          <a:endParaRPr lang="es-ES"/>
        </a:p>
      </dgm:t>
    </dgm:pt>
    <dgm:pt modelId="{B2554413-104E-406A-9CC5-349745215342}" type="pres">
      <dgm:prSet presAssocID="{4BEB6D0B-B96F-4DB4-939C-4237821B4358}" presName="Name37" presStyleLbl="parChTrans1D4" presStyleIdx="5" presStyleCnt="17"/>
      <dgm:spPr/>
      <dgm:t>
        <a:bodyPr/>
        <a:lstStyle/>
        <a:p>
          <a:endParaRPr lang="es-ES_tradnl"/>
        </a:p>
      </dgm:t>
    </dgm:pt>
    <dgm:pt modelId="{D72EC4F2-E6DC-4D7F-A1A5-EABC086DCEBA}" type="pres">
      <dgm:prSet presAssocID="{1393496C-F495-4051-8A95-A71E8FCAC781}" presName="hierRoot2" presStyleCnt="0">
        <dgm:presLayoutVars>
          <dgm:hierBranch val="init"/>
        </dgm:presLayoutVars>
      </dgm:prSet>
      <dgm:spPr/>
      <dgm:t>
        <a:bodyPr/>
        <a:lstStyle/>
        <a:p>
          <a:endParaRPr lang="es-ES"/>
        </a:p>
      </dgm:t>
    </dgm:pt>
    <dgm:pt modelId="{9E5DC13B-2C06-45C1-9115-01F1E4C12F99}" type="pres">
      <dgm:prSet presAssocID="{1393496C-F495-4051-8A95-A71E8FCAC781}" presName="rootComposite" presStyleCnt="0"/>
      <dgm:spPr/>
      <dgm:t>
        <a:bodyPr/>
        <a:lstStyle/>
        <a:p>
          <a:endParaRPr lang="es-ES"/>
        </a:p>
      </dgm:t>
    </dgm:pt>
    <dgm:pt modelId="{C3640126-70E2-43AD-B0C8-14F4A145E69D}" type="pres">
      <dgm:prSet presAssocID="{1393496C-F495-4051-8A95-A71E8FCAC781}" presName="rootText" presStyleLbl="node4" presStyleIdx="5" presStyleCnt="17">
        <dgm:presLayoutVars>
          <dgm:chPref val="3"/>
        </dgm:presLayoutVars>
      </dgm:prSet>
      <dgm:spPr/>
      <dgm:t>
        <a:bodyPr/>
        <a:lstStyle/>
        <a:p>
          <a:endParaRPr lang="es-ES"/>
        </a:p>
      </dgm:t>
    </dgm:pt>
    <dgm:pt modelId="{C318070A-2C5F-41D4-A587-DE10A89FAD57}" type="pres">
      <dgm:prSet presAssocID="{1393496C-F495-4051-8A95-A71E8FCAC781}" presName="rootConnector" presStyleLbl="node4" presStyleIdx="5" presStyleCnt="17"/>
      <dgm:spPr/>
      <dgm:t>
        <a:bodyPr/>
        <a:lstStyle/>
        <a:p>
          <a:endParaRPr lang="es-ES"/>
        </a:p>
      </dgm:t>
    </dgm:pt>
    <dgm:pt modelId="{4DF70DD4-B891-45B9-9131-FB46A6887A10}" type="pres">
      <dgm:prSet presAssocID="{1393496C-F495-4051-8A95-A71E8FCAC781}" presName="hierChild4" presStyleCnt="0"/>
      <dgm:spPr/>
      <dgm:t>
        <a:bodyPr/>
        <a:lstStyle/>
        <a:p>
          <a:endParaRPr lang="es-ES"/>
        </a:p>
      </dgm:t>
    </dgm:pt>
    <dgm:pt modelId="{335AEEE5-2E77-4976-AA76-1BBBE29F8B21}" type="pres">
      <dgm:prSet presAssocID="{1393496C-F495-4051-8A95-A71E8FCAC781}" presName="hierChild5" presStyleCnt="0"/>
      <dgm:spPr/>
      <dgm:t>
        <a:bodyPr/>
        <a:lstStyle/>
        <a:p>
          <a:endParaRPr lang="es-ES"/>
        </a:p>
      </dgm:t>
    </dgm:pt>
    <dgm:pt modelId="{813BFB9B-D964-4C6C-95B6-FA36C9FC47D0}" type="pres">
      <dgm:prSet presAssocID="{37498F51-034A-4B95-A943-8B0356B77951}" presName="Name37" presStyleLbl="parChTrans1D4" presStyleIdx="6" presStyleCnt="17"/>
      <dgm:spPr/>
      <dgm:t>
        <a:bodyPr/>
        <a:lstStyle/>
        <a:p>
          <a:endParaRPr lang="es-ES_tradnl"/>
        </a:p>
      </dgm:t>
    </dgm:pt>
    <dgm:pt modelId="{BEB993E2-60A0-464E-9CF5-415F425D512A}" type="pres">
      <dgm:prSet presAssocID="{2568090D-E94E-452D-82B4-C1654C9E2C48}" presName="hierRoot2" presStyleCnt="0">
        <dgm:presLayoutVars>
          <dgm:hierBranch val="init"/>
        </dgm:presLayoutVars>
      </dgm:prSet>
      <dgm:spPr/>
      <dgm:t>
        <a:bodyPr/>
        <a:lstStyle/>
        <a:p>
          <a:endParaRPr lang="es-ES"/>
        </a:p>
      </dgm:t>
    </dgm:pt>
    <dgm:pt modelId="{36AC2BB4-8177-44D6-8E0E-7FF7232D5D2E}" type="pres">
      <dgm:prSet presAssocID="{2568090D-E94E-452D-82B4-C1654C9E2C48}" presName="rootComposite" presStyleCnt="0"/>
      <dgm:spPr/>
      <dgm:t>
        <a:bodyPr/>
        <a:lstStyle/>
        <a:p>
          <a:endParaRPr lang="es-ES"/>
        </a:p>
      </dgm:t>
    </dgm:pt>
    <dgm:pt modelId="{B3A6615A-A732-42FD-A03C-2BC94E7C6510}" type="pres">
      <dgm:prSet presAssocID="{2568090D-E94E-452D-82B4-C1654C9E2C48}" presName="rootText" presStyleLbl="node4" presStyleIdx="6" presStyleCnt="17">
        <dgm:presLayoutVars>
          <dgm:chPref val="3"/>
        </dgm:presLayoutVars>
      </dgm:prSet>
      <dgm:spPr/>
      <dgm:t>
        <a:bodyPr/>
        <a:lstStyle/>
        <a:p>
          <a:endParaRPr lang="es-ES"/>
        </a:p>
      </dgm:t>
    </dgm:pt>
    <dgm:pt modelId="{0B07AC63-ACE8-4FBA-9E20-B2F2BB6F57E0}" type="pres">
      <dgm:prSet presAssocID="{2568090D-E94E-452D-82B4-C1654C9E2C48}" presName="rootConnector" presStyleLbl="node4" presStyleIdx="6" presStyleCnt="17"/>
      <dgm:spPr/>
      <dgm:t>
        <a:bodyPr/>
        <a:lstStyle/>
        <a:p>
          <a:endParaRPr lang="es-ES"/>
        </a:p>
      </dgm:t>
    </dgm:pt>
    <dgm:pt modelId="{7FEE1D89-B16C-4B33-93A6-1ECD9D3EE590}" type="pres">
      <dgm:prSet presAssocID="{2568090D-E94E-452D-82B4-C1654C9E2C48}" presName="hierChild4" presStyleCnt="0"/>
      <dgm:spPr/>
      <dgm:t>
        <a:bodyPr/>
        <a:lstStyle/>
        <a:p>
          <a:endParaRPr lang="es-ES"/>
        </a:p>
      </dgm:t>
    </dgm:pt>
    <dgm:pt modelId="{A7BD1ED8-ECBB-4ADD-8C7D-0CB6C7C7F74E}" type="pres">
      <dgm:prSet presAssocID="{2568090D-E94E-452D-82B4-C1654C9E2C48}" presName="hierChild5" presStyleCnt="0"/>
      <dgm:spPr/>
      <dgm:t>
        <a:bodyPr/>
        <a:lstStyle/>
        <a:p>
          <a:endParaRPr lang="es-ES"/>
        </a:p>
      </dgm:t>
    </dgm:pt>
    <dgm:pt modelId="{745FD5D8-6AB3-4976-98FD-0A3D566078C0}" type="pres">
      <dgm:prSet presAssocID="{EE83DED0-A804-4028-A1CE-E0B40ECA49CA}" presName="hierChild5" presStyleCnt="0"/>
      <dgm:spPr/>
      <dgm:t>
        <a:bodyPr/>
        <a:lstStyle/>
        <a:p>
          <a:endParaRPr lang="es-ES"/>
        </a:p>
      </dgm:t>
    </dgm:pt>
    <dgm:pt modelId="{B49E9D26-E9F0-4FCF-90B2-1875BBB67B8F}" type="pres">
      <dgm:prSet presAssocID="{9A1703C9-6B0C-4FE0-80BF-41F813E9F152}" presName="Name37" presStyleLbl="parChTrans1D3" presStyleIdx="2" presStyleCnt="6"/>
      <dgm:spPr/>
      <dgm:t>
        <a:bodyPr/>
        <a:lstStyle/>
        <a:p>
          <a:endParaRPr lang="es-ES"/>
        </a:p>
      </dgm:t>
    </dgm:pt>
    <dgm:pt modelId="{31BA278A-D139-459C-96F1-CD247EB34F6A}" type="pres">
      <dgm:prSet presAssocID="{A96BCA3D-D7C2-4537-AB77-55058808C1A9}" presName="hierRoot2" presStyleCnt="0">
        <dgm:presLayoutVars>
          <dgm:hierBranch val="init"/>
        </dgm:presLayoutVars>
      </dgm:prSet>
      <dgm:spPr/>
      <dgm:t>
        <a:bodyPr/>
        <a:lstStyle/>
        <a:p>
          <a:endParaRPr lang="es-ES"/>
        </a:p>
      </dgm:t>
    </dgm:pt>
    <dgm:pt modelId="{40DA58F7-FDAA-4E90-BA29-7357460F65BD}" type="pres">
      <dgm:prSet presAssocID="{A96BCA3D-D7C2-4537-AB77-55058808C1A9}" presName="rootComposite" presStyleCnt="0"/>
      <dgm:spPr/>
      <dgm:t>
        <a:bodyPr/>
        <a:lstStyle/>
        <a:p>
          <a:endParaRPr lang="es-ES"/>
        </a:p>
      </dgm:t>
    </dgm:pt>
    <dgm:pt modelId="{1B142EC8-3788-405F-B9BC-C6BACCEC906D}" type="pres">
      <dgm:prSet presAssocID="{A96BCA3D-D7C2-4537-AB77-55058808C1A9}" presName="rootText" presStyleLbl="node3" presStyleIdx="2" presStyleCnt="5">
        <dgm:presLayoutVars>
          <dgm:chPref val="3"/>
        </dgm:presLayoutVars>
      </dgm:prSet>
      <dgm:spPr/>
      <dgm:t>
        <a:bodyPr/>
        <a:lstStyle/>
        <a:p>
          <a:endParaRPr lang="es-ES"/>
        </a:p>
      </dgm:t>
    </dgm:pt>
    <dgm:pt modelId="{126F570B-0098-4598-B6C8-DADB8E352B45}" type="pres">
      <dgm:prSet presAssocID="{A96BCA3D-D7C2-4537-AB77-55058808C1A9}" presName="rootConnector" presStyleLbl="node3" presStyleIdx="2" presStyleCnt="5"/>
      <dgm:spPr/>
      <dgm:t>
        <a:bodyPr/>
        <a:lstStyle/>
        <a:p>
          <a:endParaRPr lang="es-ES"/>
        </a:p>
      </dgm:t>
    </dgm:pt>
    <dgm:pt modelId="{9873F828-CD18-4882-9F0E-CBDFDDD679E2}" type="pres">
      <dgm:prSet presAssocID="{A96BCA3D-D7C2-4537-AB77-55058808C1A9}" presName="hierChild4" presStyleCnt="0"/>
      <dgm:spPr/>
      <dgm:t>
        <a:bodyPr/>
        <a:lstStyle/>
        <a:p>
          <a:endParaRPr lang="es-ES"/>
        </a:p>
      </dgm:t>
    </dgm:pt>
    <dgm:pt modelId="{A2619CE9-DB44-4DDF-B9EA-160FA71259D4}" type="pres">
      <dgm:prSet presAssocID="{49427332-34CA-4B15-A0C2-223A59554952}" presName="Name37" presStyleLbl="parChTrans1D4" presStyleIdx="7" presStyleCnt="17"/>
      <dgm:spPr/>
      <dgm:t>
        <a:bodyPr/>
        <a:lstStyle/>
        <a:p>
          <a:endParaRPr lang="es-ES_tradnl"/>
        </a:p>
      </dgm:t>
    </dgm:pt>
    <dgm:pt modelId="{60D3A9AE-9DDA-4433-A7F8-CF437D45C33C}" type="pres">
      <dgm:prSet presAssocID="{504AF20F-1361-40D6-8DAE-FC215ABF0FD3}" presName="hierRoot2" presStyleCnt="0">
        <dgm:presLayoutVars>
          <dgm:hierBranch val="init"/>
        </dgm:presLayoutVars>
      </dgm:prSet>
      <dgm:spPr/>
      <dgm:t>
        <a:bodyPr/>
        <a:lstStyle/>
        <a:p>
          <a:endParaRPr lang="es-ES"/>
        </a:p>
      </dgm:t>
    </dgm:pt>
    <dgm:pt modelId="{F8512B91-47D1-400B-A57B-B30D46A7AE31}" type="pres">
      <dgm:prSet presAssocID="{504AF20F-1361-40D6-8DAE-FC215ABF0FD3}" presName="rootComposite" presStyleCnt="0"/>
      <dgm:spPr/>
      <dgm:t>
        <a:bodyPr/>
        <a:lstStyle/>
        <a:p>
          <a:endParaRPr lang="es-ES"/>
        </a:p>
      </dgm:t>
    </dgm:pt>
    <dgm:pt modelId="{E059E483-6435-4565-B688-005939DE54AE}" type="pres">
      <dgm:prSet presAssocID="{504AF20F-1361-40D6-8DAE-FC215ABF0FD3}" presName="rootText" presStyleLbl="node4" presStyleIdx="7" presStyleCnt="17">
        <dgm:presLayoutVars>
          <dgm:chPref val="3"/>
        </dgm:presLayoutVars>
      </dgm:prSet>
      <dgm:spPr/>
      <dgm:t>
        <a:bodyPr/>
        <a:lstStyle/>
        <a:p>
          <a:endParaRPr lang="es-ES"/>
        </a:p>
      </dgm:t>
    </dgm:pt>
    <dgm:pt modelId="{60C997D7-15D2-4B66-9BFE-236C33DA3DFA}" type="pres">
      <dgm:prSet presAssocID="{504AF20F-1361-40D6-8DAE-FC215ABF0FD3}" presName="rootConnector" presStyleLbl="node4" presStyleIdx="7" presStyleCnt="17"/>
      <dgm:spPr/>
      <dgm:t>
        <a:bodyPr/>
        <a:lstStyle/>
        <a:p>
          <a:endParaRPr lang="es-ES"/>
        </a:p>
      </dgm:t>
    </dgm:pt>
    <dgm:pt modelId="{44BEDF94-E4DC-46D1-AD8D-BB4447130F08}" type="pres">
      <dgm:prSet presAssocID="{504AF20F-1361-40D6-8DAE-FC215ABF0FD3}" presName="hierChild4" presStyleCnt="0"/>
      <dgm:spPr/>
      <dgm:t>
        <a:bodyPr/>
        <a:lstStyle/>
        <a:p>
          <a:endParaRPr lang="es-ES"/>
        </a:p>
      </dgm:t>
    </dgm:pt>
    <dgm:pt modelId="{DFD0DF8C-C10A-400C-997D-1FFB5DD06638}" type="pres">
      <dgm:prSet presAssocID="{504AF20F-1361-40D6-8DAE-FC215ABF0FD3}" presName="hierChild5" presStyleCnt="0"/>
      <dgm:spPr/>
      <dgm:t>
        <a:bodyPr/>
        <a:lstStyle/>
        <a:p>
          <a:endParaRPr lang="es-ES"/>
        </a:p>
      </dgm:t>
    </dgm:pt>
    <dgm:pt modelId="{A9802631-280C-438F-AAF4-A750B891E630}" type="pres">
      <dgm:prSet presAssocID="{776A5794-A7C6-4766-979A-11D01A59E5F0}" presName="Name37" presStyleLbl="parChTrans1D4" presStyleIdx="8" presStyleCnt="17"/>
      <dgm:spPr/>
      <dgm:t>
        <a:bodyPr/>
        <a:lstStyle/>
        <a:p>
          <a:endParaRPr lang="es-ES_tradnl"/>
        </a:p>
      </dgm:t>
    </dgm:pt>
    <dgm:pt modelId="{7270FFFB-A698-46BD-8B67-5CD55393F5F4}" type="pres">
      <dgm:prSet presAssocID="{93A5526C-AEDA-4D48-813C-70B0CCF36F98}" presName="hierRoot2" presStyleCnt="0">
        <dgm:presLayoutVars>
          <dgm:hierBranch val="init"/>
        </dgm:presLayoutVars>
      </dgm:prSet>
      <dgm:spPr/>
      <dgm:t>
        <a:bodyPr/>
        <a:lstStyle/>
        <a:p>
          <a:endParaRPr lang="es-ES"/>
        </a:p>
      </dgm:t>
    </dgm:pt>
    <dgm:pt modelId="{C070805E-CD1D-4E9B-B56B-93EDE963D0BE}" type="pres">
      <dgm:prSet presAssocID="{93A5526C-AEDA-4D48-813C-70B0CCF36F98}" presName="rootComposite" presStyleCnt="0"/>
      <dgm:spPr/>
      <dgm:t>
        <a:bodyPr/>
        <a:lstStyle/>
        <a:p>
          <a:endParaRPr lang="es-ES"/>
        </a:p>
      </dgm:t>
    </dgm:pt>
    <dgm:pt modelId="{BF85D353-D8B9-4DDB-B198-99FA1DB7E2E1}" type="pres">
      <dgm:prSet presAssocID="{93A5526C-AEDA-4D48-813C-70B0CCF36F98}" presName="rootText" presStyleLbl="node4" presStyleIdx="8" presStyleCnt="17">
        <dgm:presLayoutVars>
          <dgm:chPref val="3"/>
        </dgm:presLayoutVars>
      </dgm:prSet>
      <dgm:spPr/>
      <dgm:t>
        <a:bodyPr/>
        <a:lstStyle/>
        <a:p>
          <a:endParaRPr lang="es-ES"/>
        </a:p>
      </dgm:t>
    </dgm:pt>
    <dgm:pt modelId="{68AD4C60-2440-47D2-9F0B-3C06125AECF5}" type="pres">
      <dgm:prSet presAssocID="{93A5526C-AEDA-4D48-813C-70B0CCF36F98}" presName="rootConnector" presStyleLbl="node4" presStyleIdx="8" presStyleCnt="17"/>
      <dgm:spPr/>
      <dgm:t>
        <a:bodyPr/>
        <a:lstStyle/>
        <a:p>
          <a:endParaRPr lang="es-ES"/>
        </a:p>
      </dgm:t>
    </dgm:pt>
    <dgm:pt modelId="{2B97732C-60D3-44CA-8355-F65E048F2D76}" type="pres">
      <dgm:prSet presAssocID="{93A5526C-AEDA-4D48-813C-70B0CCF36F98}" presName="hierChild4" presStyleCnt="0"/>
      <dgm:spPr/>
      <dgm:t>
        <a:bodyPr/>
        <a:lstStyle/>
        <a:p>
          <a:endParaRPr lang="es-ES"/>
        </a:p>
      </dgm:t>
    </dgm:pt>
    <dgm:pt modelId="{831BBD99-FC67-4018-BE6C-B92A2616DD90}" type="pres">
      <dgm:prSet presAssocID="{93A5526C-AEDA-4D48-813C-70B0CCF36F98}" presName="hierChild5" presStyleCnt="0"/>
      <dgm:spPr/>
      <dgm:t>
        <a:bodyPr/>
        <a:lstStyle/>
        <a:p>
          <a:endParaRPr lang="es-ES"/>
        </a:p>
      </dgm:t>
    </dgm:pt>
    <dgm:pt modelId="{344DFF1A-7827-45A2-80B8-A849B3ECCBE8}" type="pres">
      <dgm:prSet presAssocID="{A96BCA3D-D7C2-4537-AB77-55058808C1A9}" presName="hierChild5" presStyleCnt="0"/>
      <dgm:spPr/>
      <dgm:t>
        <a:bodyPr/>
        <a:lstStyle/>
        <a:p>
          <a:endParaRPr lang="es-ES"/>
        </a:p>
      </dgm:t>
    </dgm:pt>
    <dgm:pt modelId="{3D6F9C8E-E905-4217-8570-75EFEB9EF529}" type="pres">
      <dgm:prSet presAssocID="{8727E3B7-CA63-4DBC-AC92-99B93DDC0CD3}" presName="Name37" presStyleLbl="parChTrans1D3" presStyleIdx="3" presStyleCnt="6"/>
      <dgm:spPr/>
      <dgm:t>
        <a:bodyPr/>
        <a:lstStyle/>
        <a:p>
          <a:endParaRPr lang="es-ES"/>
        </a:p>
      </dgm:t>
    </dgm:pt>
    <dgm:pt modelId="{335E64B2-68B2-45AC-9E1D-F69DCCFEBE48}" type="pres">
      <dgm:prSet presAssocID="{6580EE94-AD2F-4B81-AB15-61A22A5B074F}" presName="hierRoot2" presStyleCnt="0">
        <dgm:presLayoutVars>
          <dgm:hierBranch val="init"/>
        </dgm:presLayoutVars>
      </dgm:prSet>
      <dgm:spPr/>
      <dgm:t>
        <a:bodyPr/>
        <a:lstStyle/>
        <a:p>
          <a:endParaRPr lang="es-ES"/>
        </a:p>
      </dgm:t>
    </dgm:pt>
    <dgm:pt modelId="{7BCA541D-5AAC-449F-AFAE-1B452ADB9160}" type="pres">
      <dgm:prSet presAssocID="{6580EE94-AD2F-4B81-AB15-61A22A5B074F}" presName="rootComposite" presStyleCnt="0"/>
      <dgm:spPr/>
      <dgm:t>
        <a:bodyPr/>
        <a:lstStyle/>
        <a:p>
          <a:endParaRPr lang="es-ES"/>
        </a:p>
      </dgm:t>
    </dgm:pt>
    <dgm:pt modelId="{ADACAF30-8704-4367-867D-C8C919FC3E8F}" type="pres">
      <dgm:prSet presAssocID="{6580EE94-AD2F-4B81-AB15-61A22A5B074F}" presName="rootText" presStyleLbl="node3" presStyleIdx="3" presStyleCnt="5">
        <dgm:presLayoutVars>
          <dgm:chPref val="3"/>
        </dgm:presLayoutVars>
      </dgm:prSet>
      <dgm:spPr/>
      <dgm:t>
        <a:bodyPr/>
        <a:lstStyle/>
        <a:p>
          <a:endParaRPr lang="es-ES"/>
        </a:p>
      </dgm:t>
    </dgm:pt>
    <dgm:pt modelId="{64FB3C05-0898-42D4-B108-3FC54B94D9D0}" type="pres">
      <dgm:prSet presAssocID="{6580EE94-AD2F-4B81-AB15-61A22A5B074F}" presName="rootConnector" presStyleLbl="node3" presStyleIdx="3" presStyleCnt="5"/>
      <dgm:spPr/>
      <dgm:t>
        <a:bodyPr/>
        <a:lstStyle/>
        <a:p>
          <a:endParaRPr lang="es-ES"/>
        </a:p>
      </dgm:t>
    </dgm:pt>
    <dgm:pt modelId="{1FC112D8-7AB7-4859-AD44-91C896DD6B66}" type="pres">
      <dgm:prSet presAssocID="{6580EE94-AD2F-4B81-AB15-61A22A5B074F}" presName="hierChild4" presStyleCnt="0"/>
      <dgm:spPr/>
      <dgm:t>
        <a:bodyPr/>
        <a:lstStyle/>
        <a:p>
          <a:endParaRPr lang="es-ES"/>
        </a:p>
      </dgm:t>
    </dgm:pt>
    <dgm:pt modelId="{3D401C68-148E-419C-9D8B-F49F219EEA5B}" type="pres">
      <dgm:prSet presAssocID="{2E9B1CC3-FC1B-4467-B847-CA2CDD42C940}" presName="Name37" presStyleLbl="parChTrans1D4" presStyleIdx="9" presStyleCnt="17"/>
      <dgm:spPr/>
      <dgm:t>
        <a:bodyPr/>
        <a:lstStyle/>
        <a:p>
          <a:endParaRPr lang="es-ES_tradnl"/>
        </a:p>
      </dgm:t>
    </dgm:pt>
    <dgm:pt modelId="{16676705-83A7-4DFA-BD71-0EDDF391D21D}" type="pres">
      <dgm:prSet presAssocID="{6733462E-A98A-4EB6-84EE-DDC6DCF5380A}" presName="hierRoot2" presStyleCnt="0">
        <dgm:presLayoutVars>
          <dgm:hierBranch val="init"/>
        </dgm:presLayoutVars>
      </dgm:prSet>
      <dgm:spPr/>
      <dgm:t>
        <a:bodyPr/>
        <a:lstStyle/>
        <a:p>
          <a:endParaRPr lang="es-ES"/>
        </a:p>
      </dgm:t>
    </dgm:pt>
    <dgm:pt modelId="{DD9348FB-9F6E-4934-B4CB-10238147D978}" type="pres">
      <dgm:prSet presAssocID="{6733462E-A98A-4EB6-84EE-DDC6DCF5380A}" presName="rootComposite" presStyleCnt="0"/>
      <dgm:spPr/>
      <dgm:t>
        <a:bodyPr/>
        <a:lstStyle/>
        <a:p>
          <a:endParaRPr lang="es-ES"/>
        </a:p>
      </dgm:t>
    </dgm:pt>
    <dgm:pt modelId="{88C4B46C-DE35-4799-9B2E-789C79B4E4A9}" type="pres">
      <dgm:prSet presAssocID="{6733462E-A98A-4EB6-84EE-DDC6DCF5380A}" presName="rootText" presStyleLbl="node4" presStyleIdx="9" presStyleCnt="17">
        <dgm:presLayoutVars>
          <dgm:chPref val="3"/>
        </dgm:presLayoutVars>
      </dgm:prSet>
      <dgm:spPr/>
      <dgm:t>
        <a:bodyPr/>
        <a:lstStyle/>
        <a:p>
          <a:endParaRPr lang="es-ES"/>
        </a:p>
      </dgm:t>
    </dgm:pt>
    <dgm:pt modelId="{48A4826C-2E88-4007-9E32-525A4ECB1A1A}" type="pres">
      <dgm:prSet presAssocID="{6733462E-A98A-4EB6-84EE-DDC6DCF5380A}" presName="rootConnector" presStyleLbl="node4" presStyleIdx="9" presStyleCnt="17"/>
      <dgm:spPr/>
      <dgm:t>
        <a:bodyPr/>
        <a:lstStyle/>
        <a:p>
          <a:endParaRPr lang="es-ES"/>
        </a:p>
      </dgm:t>
    </dgm:pt>
    <dgm:pt modelId="{A15E677E-5C1C-48C6-A438-F108672C1BDE}" type="pres">
      <dgm:prSet presAssocID="{6733462E-A98A-4EB6-84EE-DDC6DCF5380A}" presName="hierChild4" presStyleCnt="0"/>
      <dgm:spPr/>
      <dgm:t>
        <a:bodyPr/>
        <a:lstStyle/>
        <a:p>
          <a:endParaRPr lang="es-ES"/>
        </a:p>
      </dgm:t>
    </dgm:pt>
    <dgm:pt modelId="{374C9335-69B7-415F-A1AA-3219C9A4EA8A}" type="pres">
      <dgm:prSet presAssocID="{6733462E-A98A-4EB6-84EE-DDC6DCF5380A}" presName="hierChild5" presStyleCnt="0"/>
      <dgm:spPr/>
      <dgm:t>
        <a:bodyPr/>
        <a:lstStyle/>
        <a:p>
          <a:endParaRPr lang="es-ES"/>
        </a:p>
      </dgm:t>
    </dgm:pt>
    <dgm:pt modelId="{53783F43-E906-4474-AC58-8AA8009B20F6}" type="pres">
      <dgm:prSet presAssocID="{11AD334C-B720-44A7-8E83-D224BF3B1504}" presName="Name37" presStyleLbl="parChTrans1D4" presStyleIdx="10" presStyleCnt="17"/>
      <dgm:spPr/>
      <dgm:t>
        <a:bodyPr/>
        <a:lstStyle/>
        <a:p>
          <a:endParaRPr lang="es-ES_tradnl"/>
        </a:p>
      </dgm:t>
    </dgm:pt>
    <dgm:pt modelId="{A03B2CB7-FE2A-487B-A2A1-DEB937B5DCE4}" type="pres">
      <dgm:prSet presAssocID="{CB26703D-F1D5-4228-A24C-96993E87C319}" presName="hierRoot2" presStyleCnt="0">
        <dgm:presLayoutVars>
          <dgm:hierBranch val="init"/>
        </dgm:presLayoutVars>
      </dgm:prSet>
      <dgm:spPr/>
      <dgm:t>
        <a:bodyPr/>
        <a:lstStyle/>
        <a:p>
          <a:endParaRPr lang="es-ES"/>
        </a:p>
      </dgm:t>
    </dgm:pt>
    <dgm:pt modelId="{532C4E02-08B5-495A-B121-A6D8C0262340}" type="pres">
      <dgm:prSet presAssocID="{CB26703D-F1D5-4228-A24C-96993E87C319}" presName="rootComposite" presStyleCnt="0"/>
      <dgm:spPr/>
      <dgm:t>
        <a:bodyPr/>
        <a:lstStyle/>
        <a:p>
          <a:endParaRPr lang="es-ES"/>
        </a:p>
      </dgm:t>
    </dgm:pt>
    <dgm:pt modelId="{024E51B9-61DB-4665-8140-C6601A24D938}" type="pres">
      <dgm:prSet presAssocID="{CB26703D-F1D5-4228-A24C-96993E87C319}" presName="rootText" presStyleLbl="node4" presStyleIdx="10" presStyleCnt="17">
        <dgm:presLayoutVars>
          <dgm:chPref val="3"/>
        </dgm:presLayoutVars>
      </dgm:prSet>
      <dgm:spPr/>
      <dgm:t>
        <a:bodyPr/>
        <a:lstStyle/>
        <a:p>
          <a:endParaRPr lang="es-ES"/>
        </a:p>
      </dgm:t>
    </dgm:pt>
    <dgm:pt modelId="{F2ADB9A6-C45A-47E3-B02F-B5381C7176A3}" type="pres">
      <dgm:prSet presAssocID="{CB26703D-F1D5-4228-A24C-96993E87C319}" presName="rootConnector" presStyleLbl="node4" presStyleIdx="10" presStyleCnt="17"/>
      <dgm:spPr/>
      <dgm:t>
        <a:bodyPr/>
        <a:lstStyle/>
        <a:p>
          <a:endParaRPr lang="es-ES"/>
        </a:p>
      </dgm:t>
    </dgm:pt>
    <dgm:pt modelId="{A7A20066-8DD8-4016-A8AA-A69EADAA3F4E}" type="pres">
      <dgm:prSet presAssocID="{CB26703D-F1D5-4228-A24C-96993E87C319}" presName="hierChild4" presStyleCnt="0"/>
      <dgm:spPr/>
      <dgm:t>
        <a:bodyPr/>
        <a:lstStyle/>
        <a:p>
          <a:endParaRPr lang="es-ES"/>
        </a:p>
      </dgm:t>
    </dgm:pt>
    <dgm:pt modelId="{88A1743F-966E-4561-8D68-FC11EF95B45A}" type="pres">
      <dgm:prSet presAssocID="{850AA42E-DD7D-4202-A669-F46EC4B815AD}" presName="Name37" presStyleLbl="parChTrans1D4" presStyleIdx="11" presStyleCnt="17"/>
      <dgm:spPr/>
      <dgm:t>
        <a:bodyPr/>
        <a:lstStyle/>
        <a:p>
          <a:endParaRPr lang="es-ES_tradnl"/>
        </a:p>
      </dgm:t>
    </dgm:pt>
    <dgm:pt modelId="{38BD852E-BEA8-4F8B-A538-4BCF9DFEF4FA}" type="pres">
      <dgm:prSet presAssocID="{41578097-3E86-4D68-8560-FD9CA8622A63}" presName="hierRoot2" presStyleCnt="0">
        <dgm:presLayoutVars>
          <dgm:hierBranch val="init"/>
        </dgm:presLayoutVars>
      </dgm:prSet>
      <dgm:spPr/>
      <dgm:t>
        <a:bodyPr/>
        <a:lstStyle/>
        <a:p>
          <a:endParaRPr lang="es-ES"/>
        </a:p>
      </dgm:t>
    </dgm:pt>
    <dgm:pt modelId="{9F45F910-B151-4F2D-B99F-AF55901BD52F}" type="pres">
      <dgm:prSet presAssocID="{41578097-3E86-4D68-8560-FD9CA8622A63}" presName="rootComposite" presStyleCnt="0"/>
      <dgm:spPr/>
      <dgm:t>
        <a:bodyPr/>
        <a:lstStyle/>
        <a:p>
          <a:endParaRPr lang="es-ES"/>
        </a:p>
      </dgm:t>
    </dgm:pt>
    <dgm:pt modelId="{6EB67E4F-7540-4F92-9E9D-7CCA16A065FF}" type="pres">
      <dgm:prSet presAssocID="{41578097-3E86-4D68-8560-FD9CA8622A63}" presName="rootText" presStyleLbl="node4" presStyleIdx="11" presStyleCnt="17">
        <dgm:presLayoutVars>
          <dgm:chPref val="3"/>
        </dgm:presLayoutVars>
      </dgm:prSet>
      <dgm:spPr/>
      <dgm:t>
        <a:bodyPr/>
        <a:lstStyle/>
        <a:p>
          <a:endParaRPr lang="es-ES"/>
        </a:p>
      </dgm:t>
    </dgm:pt>
    <dgm:pt modelId="{CFE1E861-B00F-49EB-B4E1-9C6FABA58465}" type="pres">
      <dgm:prSet presAssocID="{41578097-3E86-4D68-8560-FD9CA8622A63}" presName="rootConnector" presStyleLbl="node4" presStyleIdx="11" presStyleCnt="17"/>
      <dgm:spPr/>
      <dgm:t>
        <a:bodyPr/>
        <a:lstStyle/>
        <a:p>
          <a:endParaRPr lang="es-ES"/>
        </a:p>
      </dgm:t>
    </dgm:pt>
    <dgm:pt modelId="{73F8F8D7-1E4A-497A-9C18-422329FF1DF5}" type="pres">
      <dgm:prSet presAssocID="{41578097-3E86-4D68-8560-FD9CA8622A63}" presName="hierChild4" presStyleCnt="0"/>
      <dgm:spPr/>
      <dgm:t>
        <a:bodyPr/>
        <a:lstStyle/>
        <a:p>
          <a:endParaRPr lang="es-ES"/>
        </a:p>
      </dgm:t>
    </dgm:pt>
    <dgm:pt modelId="{97572355-2FD4-4AF5-83F8-6716C892DB39}" type="pres">
      <dgm:prSet presAssocID="{41578097-3E86-4D68-8560-FD9CA8622A63}" presName="hierChild5" presStyleCnt="0"/>
      <dgm:spPr/>
      <dgm:t>
        <a:bodyPr/>
        <a:lstStyle/>
        <a:p>
          <a:endParaRPr lang="es-ES"/>
        </a:p>
      </dgm:t>
    </dgm:pt>
    <dgm:pt modelId="{F89DEEF9-0D57-492B-B51D-DA04FA52D955}" type="pres">
      <dgm:prSet presAssocID="{64C04965-321B-4962-9DCD-36F6AFD0C6B4}" presName="Name37" presStyleLbl="parChTrans1D4" presStyleIdx="12" presStyleCnt="17"/>
      <dgm:spPr/>
      <dgm:t>
        <a:bodyPr/>
        <a:lstStyle/>
        <a:p>
          <a:endParaRPr lang="es-ES_tradnl"/>
        </a:p>
      </dgm:t>
    </dgm:pt>
    <dgm:pt modelId="{DC6AC6DD-F6D6-4F7D-A885-64460F789166}" type="pres">
      <dgm:prSet presAssocID="{4D415793-AE8B-457D-B662-6837FBCA6EC5}" presName="hierRoot2" presStyleCnt="0">
        <dgm:presLayoutVars>
          <dgm:hierBranch val="init"/>
        </dgm:presLayoutVars>
      </dgm:prSet>
      <dgm:spPr/>
      <dgm:t>
        <a:bodyPr/>
        <a:lstStyle/>
        <a:p>
          <a:endParaRPr lang="es-ES"/>
        </a:p>
      </dgm:t>
    </dgm:pt>
    <dgm:pt modelId="{AD06EE68-B486-45F4-8DB2-C4998BD85554}" type="pres">
      <dgm:prSet presAssocID="{4D415793-AE8B-457D-B662-6837FBCA6EC5}" presName="rootComposite" presStyleCnt="0"/>
      <dgm:spPr/>
      <dgm:t>
        <a:bodyPr/>
        <a:lstStyle/>
        <a:p>
          <a:endParaRPr lang="es-ES"/>
        </a:p>
      </dgm:t>
    </dgm:pt>
    <dgm:pt modelId="{A650D250-CE3A-4B89-84B1-01FF8A8E18E3}" type="pres">
      <dgm:prSet presAssocID="{4D415793-AE8B-457D-B662-6837FBCA6EC5}" presName="rootText" presStyleLbl="node4" presStyleIdx="12" presStyleCnt="17">
        <dgm:presLayoutVars>
          <dgm:chPref val="3"/>
        </dgm:presLayoutVars>
      </dgm:prSet>
      <dgm:spPr/>
      <dgm:t>
        <a:bodyPr/>
        <a:lstStyle/>
        <a:p>
          <a:endParaRPr lang="es-ES"/>
        </a:p>
      </dgm:t>
    </dgm:pt>
    <dgm:pt modelId="{156C0071-0F70-4B59-BB24-157F4AAFF7EB}" type="pres">
      <dgm:prSet presAssocID="{4D415793-AE8B-457D-B662-6837FBCA6EC5}" presName="rootConnector" presStyleLbl="node4" presStyleIdx="12" presStyleCnt="17"/>
      <dgm:spPr/>
      <dgm:t>
        <a:bodyPr/>
        <a:lstStyle/>
        <a:p>
          <a:endParaRPr lang="es-ES"/>
        </a:p>
      </dgm:t>
    </dgm:pt>
    <dgm:pt modelId="{E1A645AD-86BC-4427-A273-75FFF5E7F293}" type="pres">
      <dgm:prSet presAssocID="{4D415793-AE8B-457D-B662-6837FBCA6EC5}" presName="hierChild4" presStyleCnt="0"/>
      <dgm:spPr/>
      <dgm:t>
        <a:bodyPr/>
        <a:lstStyle/>
        <a:p>
          <a:endParaRPr lang="es-ES"/>
        </a:p>
      </dgm:t>
    </dgm:pt>
    <dgm:pt modelId="{1D4A7071-1979-4BC1-9D5C-4756AC581474}" type="pres">
      <dgm:prSet presAssocID="{4D415793-AE8B-457D-B662-6837FBCA6EC5}" presName="hierChild5" presStyleCnt="0"/>
      <dgm:spPr/>
      <dgm:t>
        <a:bodyPr/>
        <a:lstStyle/>
        <a:p>
          <a:endParaRPr lang="es-ES"/>
        </a:p>
      </dgm:t>
    </dgm:pt>
    <dgm:pt modelId="{2A5BB38C-4B5E-40E5-8B68-AC7F35E305C4}" type="pres">
      <dgm:prSet presAssocID="{CB26703D-F1D5-4228-A24C-96993E87C319}" presName="hierChild5" presStyleCnt="0"/>
      <dgm:spPr/>
      <dgm:t>
        <a:bodyPr/>
        <a:lstStyle/>
        <a:p>
          <a:endParaRPr lang="es-ES"/>
        </a:p>
      </dgm:t>
    </dgm:pt>
    <dgm:pt modelId="{8E0C17F8-EBC1-460D-AF8C-D67D4A8C1A08}" type="pres">
      <dgm:prSet presAssocID="{6580EE94-AD2F-4B81-AB15-61A22A5B074F}" presName="hierChild5" presStyleCnt="0"/>
      <dgm:spPr/>
      <dgm:t>
        <a:bodyPr/>
        <a:lstStyle/>
        <a:p>
          <a:endParaRPr lang="es-ES"/>
        </a:p>
      </dgm:t>
    </dgm:pt>
    <dgm:pt modelId="{9900D6F0-7763-4FE9-A547-F63EB7123F15}" type="pres">
      <dgm:prSet presAssocID="{66B568B7-D00F-4F97-8E28-19A4BB6AC2A1}" presName="Name37" presStyleLbl="parChTrans1D3" presStyleIdx="4" presStyleCnt="6"/>
      <dgm:spPr/>
      <dgm:t>
        <a:bodyPr/>
        <a:lstStyle/>
        <a:p>
          <a:endParaRPr lang="es-ES_tradnl"/>
        </a:p>
      </dgm:t>
    </dgm:pt>
    <dgm:pt modelId="{6EDF302D-0E34-4ED8-8E03-C2B9B531DD25}" type="pres">
      <dgm:prSet presAssocID="{734FDF17-C543-4CF5-AF6F-CCC9E665A0C9}" presName="hierRoot2" presStyleCnt="0">
        <dgm:presLayoutVars>
          <dgm:hierBranch val="init"/>
        </dgm:presLayoutVars>
      </dgm:prSet>
      <dgm:spPr/>
      <dgm:t>
        <a:bodyPr/>
        <a:lstStyle/>
        <a:p>
          <a:endParaRPr lang="es-ES"/>
        </a:p>
      </dgm:t>
    </dgm:pt>
    <dgm:pt modelId="{A8064840-21E6-42A8-A23F-CFA1F8A12C60}" type="pres">
      <dgm:prSet presAssocID="{734FDF17-C543-4CF5-AF6F-CCC9E665A0C9}" presName="rootComposite" presStyleCnt="0"/>
      <dgm:spPr/>
      <dgm:t>
        <a:bodyPr/>
        <a:lstStyle/>
        <a:p>
          <a:endParaRPr lang="es-ES"/>
        </a:p>
      </dgm:t>
    </dgm:pt>
    <dgm:pt modelId="{867494B7-F801-4143-9203-DA20A78D047E}" type="pres">
      <dgm:prSet presAssocID="{734FDF17-C543-4CF5-AF6F-CCC9E665A0C9}" presName="rootText" presStyleLbl="node3" presStyleIdx="4" presStyleCnt="5">
        <dgm:presLayoutVars>
          <dgm:chPref val="3"/>
        </dgm:presLayoutVars>
      </dgm:prSet>
      <dgm:spPr/>
      <dgm:t>
        <a:bodyPr/>
        <a:lstStyle/>
        <a:p>
          <a:endParaRPr lang="es-ES"/>
        </a:p>
      </dgm:t>
    </dgm:pt>
    <dgm:pt modelId="{2E8154F3-541C-4622-AB55-9476F627E986}" type="pres">
      <dgm:prSet presAssocID="{734FDF17-C543-4CF5-AF6F-CCC9E665A0C9}" presName="rootConnector" presStyleLbl="node3" presStyleIdx="4" presStyleCnt="5"/>
      <dgm:spPr/>
      <dgm:t>
        <a:bodyPr/>
        <a:lstStyle/>
        <a:p>
          <a:endParaRPr lang="es-ES"/>
        </a:p>
      </dgm:t>
    </dgm:pt>
    <dgm:pt modelId="{17A8ADF9-E372-44BC-B8EF-2D478D353564}" type="pres">
      <dgm:prSet presAssocID="{734FDF17-C543-4CF5-AF6F-CCC9E665A0C9}" presName="hierChild4" presStyleCnt="0"/>
      <dgm:spPr/>
      <dgm:t>
        <a:bodyPr/>
        <a:lstStyle/>
        <a:p>
          <a:endParaRPr lang="es-ES"/>
        </a:p>
      </dgm:t>
    </dgm:pt>
    <dgm:pt modelId="{19B34324-BD08-411B-B59F-6FCDEFFE7964}" type="pres">
      <dgm:prSet presAssocID="{BFDA26B4-5710-43F5-BAFA-4708735D0C16}" presName="Name37" presStyleLbl="parChTrans1D4" presStyleIdx="13" presStyleCnt="17"/>
      <dgm:spPr/>
      <dgm:t>
        <a:bodyPr/>
        <a:lstStyle/>
        <a:p>
          <a:endParaRPr lang="es-ES_tradnl"/>
        </a:p>
      </dgm:t>
    </dgm:pt>
    <dgm:pt modelId="{C84D85F2-97DC-4A55-B58B-8684E8E8315C}" type="pres">
      <dgm:prSet presAssocID="{EBD4CD79-8225-4792-82A3-253A539375A6}" presName="hierRoot2" presStyleCnt="0">
        <dgm:presLayoutVars>
          <dgm:hierBranch val="init"/>
        </dgm:presLayoutVars>
      </dgm:prSet>
      <dgm:spPr/>
      <dgm:t>
        <a:bodyPr/>
        <a:lstStyle/>
        <a:p>
          <a:endParaRPr lang="es-ES"/>
        </a:p>
      </dgm:t>
    </dgm:pt>
    <dgm:pt modelId="{874A9335-C22F-4347-800A-6778A00AFD60}" type="pres">
      <dgm:prSet presAssocID="{EBD4CD79-8225-4792-82A3-253A539375A6}" presName="rootComposite" presStyleCnt="0"/>
      <dgm:spPr/>
      <dgm:t>
        <a:bodyPr/>
        <a:lstStyle/>
        <a:p>
          <a:endParaRPr lang="es-ES"/>
        </a:p>
      </dgm:t>
    </dgm:pt>
    <dgm:pt modelId="{F1A1663F-0BFF-4E1E-90B9-D760441C1CDB}" type="pres">
      <dgm:prSet presAssocID="{EBD4CD79-8225-4792-82A3-253A539375A6}" presName="rootText" presStyleLbl="node4" presStyleIdx="13" presStyleCnt="17">
        <dgm:presLayoutVars>
          <dgm:chPref val="3"/>
        </dgm:presLayoutVars>
      </dgm:prSet>
      <dgm:spPr/>
      <dgm:t>
        <a:bodyPr/>
        <a:lstStyle/>
        <a:p>
          <a:endParaRPr lang="es-ES"/>
        </a:p>
      </dgm:t>
    </dgm:pt>
    <dgm:pt modelId="{AE8A4DD2-BFE6-48B9-A553-E83BFBA5477B}" type="pres">
      <dgm:prSet presAssocID="{EBD4CD79-8225-4792-82A3-253A539375A6}" presName="rootConnector" presStyleLbl="node4" presStyleIdx="13" presStyleCnt="17"/>
      <dgm:spPr/>
      <dgm:t>
        <a:bodyPr/>
        <a:lstStyle/>
        <a:p>
          <a:endParaRPr lang="es-ES"/>
        </a:p>
      </dgm:t>
    </dgm:pt>
    <dgm:pt modelId="{072A542C-BD90-431F-A96A-C71BC09CFAD1}" type="pres">
      <dgm:prSet presAssocID="{EBD4CD79-8225-4792-82A3-253A539375A6}" presName="hierChild4" presStyleCnt="0"/>
      <dgm:spPr/>
      <dgm:t>
        <a:bodyPr/>
        <a:lstStyle/>
        <a:p>
          <a:endParaRPr lang="es-ES"/>
        </a:p>
      </dgm:t>
    </dgm:pt>
    <dgm:pt modelId="{6744F193-7602-4AB3-AA70-228A6F9C3556}" type="pres">
      <dgm:prSet presAssocID="{EBD4CD79-8225-4792-82A3-253A539375A6}" presName="hierChild5" presStyleCnt="0"/>
      <dgm:spPr/>
      <dgm:t>
        <a:bodyPr/>
        <a:lstStyle/>
        <a:p>
          <a:endParaRPr lang="es-ES"/>
        </a:p>
      </dgm:t>
    </dgm:pt>
    <dgm:pt modelId="{F261332D-5055-43F2-B4F4-2A1CC9BE12AE}" type="pres">
      <dgm:prSet presAssocID="{78DBDE58-79EA-4552-815F-6AD32342798D}" presName="Name37" presStyleLbl="parChTrans1D4" presStyleIdx="14" presStyleCnt="17"/>
      <dgm:spPr/>
      <dgm:t>
        <a:bodyPr/>
        <a:lstStyle/>
        <a:p>
          <a:endParaRPr lang="es-ES_tradnl"/>
        </a:p>
      </dgm:t>
    </dgm:pt>
    <dgm:pt modelId="{2F0CB011-6721-4525-A934-27B8349ED23D}" type="pres">
      <dgm:prSet presAssocID="{40A64014-1284-4EEE-AF7A-959BE25DB7B9}" presName="hierRoot2" presStyleCnt="0">
        <dgm:presLayoutVars>
          <dgm:hierBranch val="init"/>
        </dgm:presLayoutVars>
      </dgm:prSet>
      <dgm:spPr/>
      <dgm:t>
        <a:bodyPr/>
        <a:lstStyle/>
        <a:p>
          <a:endParaRPr lang="es-ES"/>
        </a:p>
      </dgm:t>
    </dgm:pt>
    <dgm:pt modelId="{EA345EE8-ADB5-45E6-8729-5DB4E730A189}" type="pres">
      <dgm:prSet presAssocID="{40A64014-1284-4EEE-AF7A-959BE25DB7B9}" presName="rootComposite" presStyleCnt="0"/>
      <dgm:spPr/>
      <dgm:t>
        <a:bodyPr/>
        <a:lstStyle/>
        <a:p>
          <a:endParaRPr lang="es-ES"/>
        </a:p>
      </dgm:t>
    </dgm:pt>
    <dgm:pt modelId="{40A6BE2D-7403-40C7-B709-E29312A2ECB3}" type="pres">
      <dgm:prSet presAssocID="{40A64014-1284-4EEE-AF7A-959BE25DB7B9}" presName="rootText" presStyleLbl="node4" presStyleIdx="14" presStyleCnt="17">
        <dgm:presLayoutVars>
          <dgm:chPref val="3"/>
        </dgm:presLayoutVars>
      </dgm:prSet>
      <dgm:spPr/>
      <dgm:t>
        <a:bodyPr/>
        <a:lstStyle/>
        <a:p>
          <a:endParaRPr lang="es-ES"/>
        </a:p>
      </dgm:t>
    </dgm:pt>
    <dgm:pt modelId="{74386309-D9B9-42CC-9762-8B8BDDD80804}" type="pres">
      <dgm:prSet presAssocID="{40A64014-1284-4EEE-AF7A-959BE25DB7B9}" presName="rootConnector" presStyleLbl="node4" presStyleIdx="14" presStyleCnt="17"/>
      <dgm:spPr/>
      <dgm:t>
        <a:bodyPr/>
        <a:lstStyle/>
        <a:p>
          <a:endParaRPr lang="es-ES"/>
        </a:p>
      </dgm:t>
    </dgm:pt>
    <dgm:pt modelId="{391439AD-62C6-4AEC-AC07-A120580469A1}" type="pres">
      <dgm:prSet presAssocID="{40A64014-1284-4EEE-AF7A-959BE25DB7B9}" presName="hierChild4" presStyleCnt="0"/>
      <dgm:spPr/>
      <dgm:t>
        <a:bodyPr/>
        <a:lstStyle/>
        <a:p>
          <a:endParaRPr lang="es-ES"/>
        </a:p>
      </dgm:t>
    </dgm:pt>
    <dgm:pt modelId="{8708C5B9-2D65-4BC2-A6FD-B0771AFB23A6}" type="pres">
      <dgm:prSet presAssocID="{40A64014-1284-4EEE-AF7A-959BE25DB7B9}" presName="hierChild5" presStyleCnt="0"/>
      <dgm:spPr/>
      <dgm:t>
        <a:bodyPr/>
        <a:lstStyle/>
        <a:p>
          <a:endParaRPr lang="es-ES"/>
        </a:p>
      </dgm:t>
    </dgm:pt>
    <dgm:pt modelId="{1066007D-6716-408F-ABCC-CC3F6E110693}" type="pres">
      <dgm:prSet presAssocID="{87C4630D-F69A-47CF-9B5E-8DE03E829F25}" presName="Name37" presStyleLbl="parChTrans1D4" presStyleIdx="15" presStyleCnt="17"/>
      <dgm:spPr/>
      <dgm:t>
        <a:bodyPr/>
        <a:lstStyle/>
        <a:p>
          <a:endParaRPr lang="es-ES_tradnl"/>
        </a:p>
      </dgm:t>
    </dgm:pt>
    <dgm:pt modelId="{5BC36232-B7C2-4FF4-BF34-643EB8542FC4}" type="pres">
      <dgm:prSet presAssocID="{91C476B7-9FCB-4BBA-B7CC-98C951BABF08}" presName="hierRoot2" presStyleCnt="0">
        <dgm:presLayoutVars>
          <dgm:hierBranch val="init"/>
        </dgm:presLayoutVars>
      </dgm:prSet>
      <dgm:spPr/>
      <dgm:t>
        <a:bodyPr/>
        <a:lstStyle/>
        <a:p>
          <a:endParaRPr lang="es-ES"/>
        </a:p>
      </dgm:t>
    </dgm:pt>
    <dgm:pt modelId="{14B85666-3CB7-4800-8170-AAB7A3E8302D}" type="pres">
      <dgm:prSet presAssocID="{91C476B7-9FCB-4BBA-B7CC-98C951BABF08}" presName="rootComposite" presStyleCnt="0"/>
      <dgm:spPr/>
      <dgm:t>
        <a:bodyPr/>
        <a:lstStyle/>
        <a:p>
          <a:endParaRPr lang="es-ES"/>
        </a:p>
      </dgm:t>
    </dgm:pt>
    <dgm:pt modelId="{C7C4BB7D-53D5-49F1-9208-09662961E2F7}" type="pres">
      <dgm:prSet presAssocID="{91C476B7-9FCB-4BBA-B7CC-98C951BABF08}" presName="rootText" presStyleLbl="node4" presStyleIdx="15" presStyleCnt="17">
        <dgm:presLayoutVars>
          <dgm:chPref val="3"/>
        </dgm:presLayoutVars>
      </dgm:prSet>
      <dgm:spPr/>
      <dgm:t>
        <a:bodyPr/>
        <a:lstStyle/>
        <a:p>
          <a:endParaRPr lang="es-ES"/>
        </a:p>
      </dgm:t>
    </dgm:pt>
    <dgm:pt modelId="{FD0EB6F2-D0BB-464A-9AC7-9BF10AC11114}" type="pres">
      <dgm:prSet presAssocID="{91C476B7-9FCB-4BBA-B7CC-98C951BABF08}" presName="rootConnector" presStyleLbl="node4" presStyleIdx="15" presStyleCnt="17"/>
      <dgm:spPr/>
      <dgm:t>
        <a:bodyPr/>
        <a:lstStyle/>
        <a:p>
          <a:endParaRPr lang="es-ES"/>
        </a:p>
      </dgm:t>
    </dgm:pt>
    <dgm:pt modelId="{BDC4F234-1436-46E2-A196-A1A21A365554}" type="pres">
      <dgm:prSet presAssocID="{91C476B7-9FCB-4BBA-B7CC-98C951BABF08}" presName="hierChild4" presStyleCnt="0"/>
      <dgm:spPr/>
      <dgm:t>
        <a:bodyPr/>
        <a:lstStyle/>
        <a:p>
          <a:endParaRPr lang="es-ES"/>
        </a:p>
      </dgm:t>
    </dgm:pt>
    <dgm:pt modelId="{B87CD5EC-4BF8-4246-B471-CC6D117D1C63}" type="pres">
      <dgm:prSet presAssocID="{91C476B7-9FCB-4BBA-B7CC-98C951BABF08}" presName="hierChild5" presStyleCnt="0"/>
      <dgm:spPr/>
      <dgm:t>
        <a:bodyPr/>
        <a:lstStyle/>
        <a:p>
          <a:endParaRPr lang="es-ES"/>
        </a:p>
      </dgm:t>
    </dgm:pt>
    <dgm:pt modelId="{434DD80A-EC24-4219-BE84-6398D5494104}" type="pres">
      <dgm:prSet presAssocID="{5161626F-7BC6-4A0F-B593-252625A240EA}" presName="Name37" presStyleLbl="parChTrans1D4" presStyleIdx="16" presStyleCnt="17"/>
      <dgm:spPr/>
      <dgm:t>
        <a:bodyPr/>
        <a:lstStyle/>
        <a:p>
          <a:endParaRPr lang="es-AR"/>
        </a:p>
      </dgm:t>
    </dgm:pt>
    <dgm:pt modelId="{74197450-DF11-4AA3-A717-192DC151E5B5}" type="pres">
      <dgm:prSet presAssocID="{A6413E82-5C10-4DEF-97C9-62507E7B0529}" presName="hierRoot2" presStyleCnt="0">
        <dgm:presLayoutVars>
          <dgm:hierBranch val="init"/>
        </dgm:presLayoutVars>
      </dgm:prSet>
      <dgm:spPr/>
      <dgm:t>
        <a:bodyPr/>
        <a:lstStyle/>
        <a:p>
          <a:endParaRPr lang="es-ES"/>
        </a:p>
      </dgm:t>
    </dgm:pt>
    <dgm:pt modelId="{8A27FEF1-3032-4E20-A2DC-68140CFBEBE7}" type="pres">
      <dgm:prSet presAssocID="{A6413E82-5C10-4DEF-97C9-62507E7B0529}" presName="rootComposite" presStyleCnt="0"/>
      <dgm:spPr/>
      <dgm:t>
        <a:bodyPr/>
        <a:lstStyle/>
        <a:p>
          <a:endParaRPr lang="es-ES"/>
        </a:p>
      </dgm:t>
    </dgm:pt>
    <dgm:pt modelId="{BE1C2CBB-B18C-432D-B52C-2D69B317CDE9}" type="pres">
      <dgm:prSet presAssocID="{A6413E82-5C10-4DEF-97C9-62507E7B0529}" presName="rootText" presStyleLbl="node4" presStyleIdx="16" presStyleCnt="17">
        <dgm:presLayoutVars>
          <dgm:chPref val="3"/>
        </dgm:presLayoutVars>
      </dgm:prSet>
      <dgm:spPr/>
      <dgm:t>
        <a:bodyPr/>
        <a:lstStyle/>
        <a:p>
          <a:endParaRPr lang="es-ES_tradnl"/>
        </a:p>
      </dgm:t>
    </dgm:pt>
    <dgm:pt modelId="{4D11EC99-D139-4156-BEFE-EFE8648A2850}" type="pres">
      <dgm:prSet presAssocID="{A6413E82-5C10-4DEF-97C9-62507E7B0529}" presName="rootConnector" presStyleLbl="node4" presStyleIdx="16" presStyleCnt="17"/>
      <dgm:spPr/>
      <dgm:t>
        <a:bodyPr/>
        <a:lstStyle/>
        <a:p>
          <a:endParaRPr lang="es-ES_tradnl"/>
        </a:p>
      </dgm:t>
    </dgm:pt>
    <dgm:pt modelId="{3BE257CF-F217-4332-B183-4E803DC9CCE1}" type="pres">
      <dgm:prSet presAssocID="{A6413E82-5C10-4DEF-97C9-62507E7B0529}" presName="hierChild4" presStyleCnt="0"/>
      <dgm:spPr/>
      <dgm:t>
        <a:bodyPr/>
        <a:lstStyle/>
        <a:p>
          <a:endParaRPr lang="es-ES"/>
        </a:p>
      </dgm:t>
    </dgm:pt>
    <dgm:pt modelId="{50344EA8-3F92-4F4E-984C-4C327615F7CA}" type="pres">
      <dgm:prSet presAssocID="{A6413E82-5C10-4DEF-97C9-62507E7B0529}" presName="hierChild5" presStyleCnt="0"/>
      <dgm:spPr/>
      <dgm:t>
        <a:bodyPr/>
        <a:lstStyle/>
        <a:p>
          <a:endParaRPr lang="es-ES"/>
        </a:p>
      </dgm:t>
    </dgm:pt>
    <dgm:pt modelId="{C1539262-19CD-430B-B3C2-AF14E49E0C7C}" type="pres">
      <dgm:prSet presAssocID="{734FDF17-C543-4CF5-AF6F-CCC9E665A0C9}" presName="hierChild5" presStyleCnt="0"/>
      <dgm:spPr/>
      <dgm:t>
        <a:bodyPr/>
        <a:lstStyle/>
        <a:p>
          <a:endParaRPr lang="es-ES"/>
        </a:p>
      </dgm:t>
    </dgm:pt>
    <dgm:pt modelId="{1E801BA1-E448-482C-9D9C-B883550D2910}" type="pres">
      <dgm:prSet presAssocID="{8024BF88-7976-4903-A5DC-0342CCC7DECB}" presName="hierChild5" presStyleCnt="0"/>
      <dgm:spPr/>
      <dgm:t>
        <a:bodyPr/>
        <a:lstStyle/>
        <a:p>
          <a:endParaRPr lang="es-ES"/>
        </a:p>
      </dgm:t>
    </dgm:pt>
    <dgm:pt modelId="{C4DC16DD-7454-4F73-998B-9F933495FF06}" type="pres">
      <dgm:prSet presAssocID="{44E92EDF-7F87-40DA-8F2B-3104D039CCB9}" presName="Name111" presStyleLbl="parChTrans1D3" presStyleIdx="5" presStyleCnt="6"/>
      <dgm:spPr/>
      <dgm:t>
        <a:bodyPr/>
        <a:lstStyle/>
        <a:p>
          <a:endParaRPr lang="es-ES"/>
        </a:p>
      </dgm:t>
    </dgm:pt>
    <dgm:pt modelId="{851E3783-8E53-49BE-8358-95C880D5E71A}" type="pres">
      <dgm:prSet presAssocID="{2E911E43-E8AF-4C0F-8447-43FF439EF7E6}" presName="hierRoot3" presStyleCnt="0">
        <dgm:presLayoutVars>
          <dgm:hierBranch val="init"/>
        </dgm:presLayoutVars>
      </dgm:prSet>
      <dgm:spPr/>
      <dgm:t>
        <a:bodyPr/>
        <a:lstStyle/>
        <a:p>
          <a:endParaRPr lang="es-ES"/>
        </a:p>
      </dgm:t>
    </dgm:pt>
    <dgm:pt modelId="{9DF759C6-E6AC-45E4-B584-7E815A836213}" type="pres">
      <dgm:prSet presAssocID="{2E911E43-E8AF-4C0F-8447-43FF439EF7E6}" presName="rootComposite3" presStyleCnt="0"/>
      <dgm:spPr/>
      <dgm:t>
        <a:bodyPr/>
        <a:lstStyle/>
        <a:p>
          <a:endParaRPr lang="es-ES"/>
        </a:p>
      </dgm:t>
    </dgm:pt>
    <dgm:pt modelId="{6EE82750-6E2E-445B-9E64-F5601D1469BA}" type="pres">
      <dgm:prSet presAssocID="{2E911E43-E8AF-4C0F-8447-43FF439EF7E6}" presName="rootText3" presStyleLbl="asst2" presStyleIdx="0" presStyleCnt="1">
        <dgm:presLayoutVars>
          <dgm:chPref val="3"/>
        </dgm:presLayoutVars>
      </dgm:prSet>
      <dgm:spPr/>
      <dgm:t>
        <a:bodyPr/>
        <a:lstStyle/>
        <a:p>
          <a:endParaRPr lang="es-ES"/>
        </a:p>
      </dgm:t>
    </dgm:pt>
    <dgm:pt modelId="{8457549B-7E43-4A86-AF6A-9960A58EE57A}" type="pres">
      <dgm:prSet presAssocID="{2E911E43-E8AF-4C0F-8447-43FF439EF7E6}" presName="rootConnector3" presStyleLbl="asst2" presStyleIdx="0" presStyleCnt="1"/>
      <dgm:spPr/>
      <dgm:t>
        <a:bodyPr/>
        <a:lstStyle/>
        <a:p>
          <a:endParaRPr lang="es-ES"/>
        </a:p>
      </dgm:t>
    </dgm:pt>
    <dgm:pt modelId="{07A01265-B08B-4B3C-BDE8-34EFDDCDD3A5}" type="pres">
      <dgm:prSet presAssocID="{2E911E43-E8AF-4C0F-8447-43FF439EF7E6}" presName="hierChild6" presStyleCnt="0"/>
      <dgm:spPr/>
      <dgm:t>
        <a:bodyPr/>
        <a:lstStyle/>
        <a:p>
          <a:endParaRPr lang="es-ES"/>
        </a:p>
      </dgm:t>
    </dgm:pt>
    <dgm:pt modelId="{DB5C7C9D-02C8-413D-9406-B26BE80FA315}" type="pres">
      <dgm:prSet presAssocID="{2E911E43-E8AF-4C0F-8447-43FF439EF7E6}" presName="hierChild7" presStyleCnt="0"/>
      <dgm:spPr/>
      <dgm:t>
        <a:bodyPr/>
        <a:lstStyle/>
        <a:p>
          <a:endParaRPr lang="es-ES"/>
        </a:p>
      </dgm:t>
    </dgm:pt>
    <dgm:pt modelId="{7138EDD9-BCD6-4A38-94E7-C961ED67E709}" type="pres">
      <dgm:prSet presAssocID="{AE7CBEBD-037D-494F-9847-16042D7F1D69}" presName="hierChild3" presStyleCnt="0"/>
      <dgm:spPr/>
      <dgm:t>
        <a:bodyPr/>
        <a:lstStyle/>
        <a:p>
          <a:endParaRPr lang="es-ES"/>
        </a:p>
      </dgm:t>
    </dgm:pt>
  </dgm:ptLst>
  <dgm:cxnLst>
    <dgm:cxn modelId="{948F8598-1BBE-4CE3-A628-2B1D82914D18}" srcId="{8024BF88-7976-4903-A5DC-0342CCC7DECB}" destId="{A6EBF3B1-5FEF-4D55-AD24-723DC818DC94}" srcOrd="1" destOrd="0" parTransId="{76C50CB5-FD07-4381-AC14-BBEBBC54CA89}" sibTransId="{CDCECAA8-5471-4F18-A8BB-DB49795854F2}"/>
    <dgm:cxn modelId="{0B1EC608-1C5E-46AE-B40F-1D71A4F92EFA}" type="presOf" srcId="{1393496C-F495-4051-8A95-A71E8FCAC781}" destId="{C318070A-2C5F-41D4-A587-DE10A89FAD57}" srcOrd="1" destOrd="0" presId="urn:microsoft.com/office/officeart/2005/8/layout/orgChart1"/>
    <dgm:cxn modelId="{375738A2-EEB2-4F7F-BF8F-5230FCC6E734}" type="presOf" srcId="{AE7CBEBD-037D-494F-9847-16042D7F1D69}" destId="{129F113F-8972-4A99-86DB-EBDD1A507309}" srcOrd="0" destOrd="0" presId="urn:microsoft.com/office/officeart/2005/8/layout/orgChart1"/>
    <dgm:cxn modelId="{30BE4486-0765-4FC4-944F-7FFE565E627B}" type="presOf" srcId="{40A64014-1284-4EEE-AF7A-959BE25DB7B9}" destId="{40A6BE2D-7403-40C7-B709-E29312A2ECB3}" srcOrd="0" destOrd="0" presId="urn:microsoft.com/office/officeart/2005/8/layout/orgChart1"/>
    <dgm:cxn modelId="{482E0790-43B4-494C-9C9B-FF2ABEB45893}" type="presOf" srcId="{8727E3B7-CA63-4DBC-AC92-99B93DDC0CD3}" destId="{3D6F9C8E-E905-4217-8570-75EFEB9EF529}" srcOrd="0" destOrd="0" presId="urn:microsoft.com/office/officeart/2005/8/layout/orgChart1"/>
    <dgm:cxn modelId="{53A4614A-4DD1-45C1-A408-2FB3EF1EA9F6}" type="presOf" srcId="{504AF20F-1361-40D6-8DAE-FC215ABF0FD3}" destId="{E059E483-6435-4565-B688-005939DE54AE}" srcOrd="0" destOrd="0" presId="urn:microsoft.com/office/officeart/2005/8/layout/orgChart1"/>
    <dgm:cxn modelId="{02B4FB69-88AF-4B3E-9465-197E9BB5BDAA}" type="presOf" srcId="{F01E610B-8817-49D9-A9E1-8923948CE640}" destId="{5C724676-FD6B-408D-A6FA-362B84F1A498}" srcOrd="0" destOrd="0" presId="urn:microsoft.com/office/officeart/2005/8/layout/orgChart1"/>
    <dgm:cxn modelId="{A03B3C00-0E42-4843-AB08-8110099650B5}" type="presOf" srcId="{6733462E-A98A-4EB6-84EE-DDC6DCF5380A}" destId="{48A4826C-2E88-4007-9E32-525A4ECB1A1A}" srcOrd="1" destOrd="0" presId="urn:microsoft.com/office/officeart/2005/8/layout/orgChart1"/>
    <dgm:cxn modelId="{A177FC83-EAA4-482A-B19F-3361DA646329}" type="presOf" srcId="{2E911E43-E8AF-4C0F-8447-43FF439EF7E6}" destId="{6EE82750-6E2E-445B-9E64-F5601D1469BA}" srcOrd="0" destOrd="0" presId="urn:microsoft.com/office/officeart/2005/8/layout/orgChart1"/>
    <dgm:cxn modelId="{42F710B3-6A40-4C2F-8C9D-14550AC1E6C9}" srcId="{734FDF17-C543-4CF5-AF6F-CCC9E665A0C9}" destId="{EBD4CD79-8225-4792-82A3-253A539375A6}" srcOrd="0" destOrd="0" parTransId="{BFDA26B4-5710-43F5-BAFA-4708735D0C16}" sibTransId="{E30F7369-588E-405E-8E91-19C576E32B25}"/>
    <dgm:cxn modelId="{065CA288-717D-4571-9208-D220353820F7}" srcId="{AE7CBEBD-037D-494F-9847-16042D7F1D69}" destId="{8024BF88-7976-4903-A5DC-0342CCC7DECB}" srcOrd="0" destOrd="0" parTransId="{B9F9EE96-CA86-4F24-8843-06229C08B163}" sibTransId="{DE0398B2-36AF-49B9-A5B2-D0C4AA85706E}"/>
    <dgm:cxn modelId="{3D8EA831-3C9E-4AAF-907A-ACD213C3EFA2}" srcId="{CB26703D-F1D5-4228-A24C-96993E87C319}" destId="{41578097-3E86-4D68-8560-FD9CA8622A63}" srcOrd="0" destOrd="0" parTransId="{850AA42E-DD7D-4202-A669-F46EC4B815AD}" sibTransId="{6D3508C5-626F-49BD-BCEE-2C70A77EBA49}"/>
    <dgm:cxn modelId="{485019E8-05DC-4728-8590-C6E07F592766}" type="presOf" srcId="{734FDF17-C543-4CF5-AF6F-CCC9E665A0C9}" destId="{867494B7-F801-4143-9203-DA20A78D047E}" srcOrd="0" destOrd="0" presId="urn:microsoft.com/office/officeart/2005/8/layout/orgChart1"/>
    <dgm:cxn modelId="{3ADC19F5-5C7D-4AEA-87F5-DEF6BC372B5F}" type="presOf" srcId="{6733462E-A98A-4EB6-84EE-DDC6DCF5380A}" destId="{88C4B46C-DE35-4799-9B2E-789C79B4E4A9}" srcOrd="0" destOrd="0" presId="urn:microsoft.com/office/officeart/2005/8/layout/orgChart1"/>
    <dgm:cxn modelId="{72A294E0-8D90-4AF2-AD17-5832CBBEBEB8}" srcId="{EE83DED0-A804-4028-A1CE-E0B40ECA49CA}" destId="{F01E610B-8817-49D9-A9E1-8923948CE640}" srcOrd="1" destOrd="0" parTransId="{4D075455-CD9D-4B17-87AF-58F17264ED34}" sibTransId="{2815E082-3A01-4CA1-971B-36F562987C9F}"/>
    <dgm:cxn modelId="{2E7B516A-8DD9-4565-B422-C0BEF8730BE5}" type="presOf" srcId="{C48CCF1C-5953-4623-A843-6012848946D6}" destId="{741A17AF-83C9-4327-8F86-364DF107986B}" srcOrd="0" destOrd="0" presId="urn:microsoft.com/office/officeart/2005/8/layout/orgChart1"/>
    <dgm:cxn modelId="{7AABE861-235B-4414-8D92-47B3B58DDFFF}" srcId="{8024BF88-7976-4903-A5DC-0342CCC7DECB}" destId="{734FDF17-C543-4CF5-AF6F-CCC9E665A0C9}" srcOrd="5" destOrd="0" parTransId="{66B568B7-D00F-4F97-8E28-19A4BB6AC2A1}" sibTransId="{02FA22F9-944D-4794-B656-7682BD37125D}"/>
    <dgm:cxn modelId="{9D0FC0EB-F445-4785-8899-8B0C37E1382C}" type="presOf" srcId="{3D67422D-7F1E-479F-8ADA-437888D6617F}" destId="{475BA088-7396-4BA9-B792-69EE6759C03E}" srcOrd="0" destOrd="0" presId="urn:microsoft.com/office/officeart/2005/8/layout/orgChart1"/>
    <dgm:cxn modelId="{3A0AC895-7822-4399-886E-190D85FAD30C}" type="presOf" srcId="{41578097-3E86-4D68-8560-FD9CA8622A63}" destId="{6EB67E4F-7540-4F92-9E9D-7CCA16A065FF}" srcOrd="0" destOrd="0" presId="urn:microsoft.com/office/officeart/2005/8/layout/orgChart1"/>
    <dgm:cxn modelId="{C4627B6B-3945-4A2D-A00B-E0AF79933263}" srcId="{B09AA789-57A6-41A4-91D9-47AC4D6FB060}" destId="{AE7CBEBD-037D-494F-9847-16042D7F1D69}" srcOrd="0" destOrd="0" parTransId="{EB3B3D7C-C267-4266-9EC0-FDE490E01636}" sibTransId="{EBEC0C79-658C-468A-AA5D-2EC7E4855489}"/>
    <dgm:cxn modelId="{D3F6DFEA-517F-4F6D-8618-41445075AB3E}" type="presOf" srcId="{66B568B7-D00F-4F97-8E28-19A4BB6AC2A1}" destId="{9900D6F0-7763-4FE9-A547-F63EB7123F15}" srcOrd="0" destOrd="0" presId="urn:microsoft.com/office/officeart/2005/8/layout/orgChart1"/>
    <dgm:cxn modelId="{FF675BA0-22FE-41C0-87A5-AA7FF8A4F5DC}" srcId="{A96BCA3D-D7C2-4537-AB77-55058808C1A9}" destId="{93A5526C-AEDA-4D48-813C-70B0CCF36F98}" srcOrd="1" destOrd="0" parTransId="{776A5794-A7C6-4766-979A-11D01A59E5F0}" sibTransId="{460BF2A9-6FBC-43B1-A5E4-3B42E28FEAC1}"/>
    <dgm:cxn modelId="{38DB111E-7985-45E1-8345-59CB526098BD}" type="presOf" srcId="{F01E610B-8817-49D9-A9E1-8923948CE640}" destId="{D8ABA919-18E1-41AC-B6C4-E506E69D672C}" srcOrd="1" destOrd="0" presId="urn:microsoft.com/office/officeart/2005/8/layout/orgChart1"/>
    <dgm:cxn modelId="{2BDA9CAA-C433-4474-8D2B-72342EB91ABA}" srcId="{A6EBF3B1-5FEF-4D55-AD24-723DC818DC94}" destId="{C48CCF1C-5953-4623-A843-6012848946D6}" srcOrd="2" destOrd="0" parTransId="{6237E611-32F5-4EA5-A1A1-7118C8C90C05}" sibTransId="{350FFDBA-CA2A-4775-A6BA-077DA30A74B3}"/>
    <dgm:cxn modelId="{66A68F01-7100-42C0-8975-78658346A678}" type="presOf" srcId="{8024BF88-7976-4903-A5DC-0342CCC7DECB}" destId="{B94ED2C7-5C22-410F-A096-6BB923FB329C}" srcOrd="0" destOrd="0" presId="urn:microsoft.com/office/officeart/2005/8/layout/orgChart1"/>
    <dgm:cxn modelId="{3F59DDAA-603E-46A7-BC3B-17E1E5FED335}" type="presOf" srcId="{8F22EA0A-02BD-433F-A127-D5AE85F408D5}" destId="{E9B46B83-48DF-4EF2-B252-E3BF270EE3C0}" srcOrd="0" destOrd="0" presId="urn:microsoft.com/office/officeart/2005/8/layout/orgChart1"/>
    <dgm:cxn modelId="{20FCD0C2-5310-4F2E-A377-C17B6CC06BDD}" srcId="{734FDF17-C543-4CF5-AF6F-CCC9E665A0C9}" destId="{A6413E82-5C10-4DEF-97C9-62507E7B0529}" srcOrd="3" destOrd="0" parTransId="{5161626F-7BC6-4A0F-B593-252625A240EA}" sibTransId="{FC4E198B-712A-4D0A-A87E-FA5F5F239443}"/>
    <dgm:cxn modelId="{3079FA6A-EE77-4521-90B3-8848C3664705}" srcId="{EE83DED0-A804-4028-A1CE-E0B40ECA49CA}" destId="{2568090D-E94E-452D-82B4-C1654C9E2C48}" srcOrd="3" destOrd="0" parTransId="{37498F51-034A-4B95-A943-8B0356B77951}" sibTransId="{2408A574-58BB-4F95-AD71-92426DF6F0C5}"/>
    <dgm:cxn modelId="{2B1E80EB-9D85-4281-8310-2DE6A7FD5E21}" type="presOf" srcId="{850AA42E-DD7D-4202-A669-F46EC4B815AD}" destId="{88A1743F-966E-4561-8D68-FC11EF95B45A}" srcOrd="0" destOrd="0" presId="urn:microsoft.com/office/officeart/2005/8/layout/orgChart1"/>
    <dgm:cxn modelId="{A497DA7E-09E6-4A94-895E-76E784AFAAEE}" type="presOf" srcId="{9A1703C9-6B0C-4FE0-80BF-41F813E9F152}" destId="{B49E9D26-E9F0-4FCF-90B2-1875BBB67B8F}" srcOrd="0" destOrd="0" presId="urn:microsoft.com/office/officeart/2005/8/layout/orgChart1"/>
    <dgm:cxn modelId="{BDE84EC8-34D9-4281-AAB8-446DD087766C}" type="presOf" srcId="{A96BCA3D-D7C2-4537-AB77-55058808C1A9}" destId="{1B142EC8-3788-405F-B9BC-C6BACCEC906D}" srcOrd="0" destOrd="0" presId="urn:microsoft.com/office/officeart/2005/8/layout/orgChart1"/>
    <dgm:cxn modelId="{B742D38D-78D4-4EC2-AD00-C201B508D3E9}" type="presOf" srcId="{C48CCF1C-5953-4623-A843-6012848946D6}" destId="{6D04DF51-BA7D-4F3D-BEEB-D81776F069F0}" srcOrd="1" destOrd="0" presId="urn:microsoft.com/office/officeart/2005/8/layout/orgChart1"/>
    <dgm:cxn modelId="{3EFFAC43-F8F2-4EB9-B8B4-EC223D85DCB3}" type="presOf" srcId="{87C4630D-F69A-47CF-9B5E-8DE03E829F25}" destId="{1066007D-6716-408F-ABCC-CC3F6E110693}" srcOrd="0" destOrd="0" presId="urn:microsoft.com/office/officeart/2005/8/layout/orgChart1"/>
    <dgm:cxn modelId="{31B930B8-F808-4846-9EBA-18341CBAE04E}" type="presOf" srcId="{A6EBF3B1-5FEF-4D55-AD24-723DC818DC94}" destId="{761D0689-AD9D-4E5E-B7CF-4948BE9E5026}" srcOrd="1" destOrd="0" presId="urn:microsoft.com/office/officeart/2005/8/layout/orgChart1"/>
    <dgm:cxn modelId="{B931F1CC-E1A4-4268-BD33-3B0BD016669F}" srcId="{734FDF17-C543-4CF5-AF6F-CCC9E665A0C9}" destId="{40A64014-1284-4EEE-AF7A-959BE25DB7B9}" srcOrd="1" destOrd="0" parTransId="{78DBDE58-79EA-4552-815F-6AD32342798D}" sibTransId="{83524DB7-FD8D-48CF-BAC2-CAF53F88E204}"/>
    <dgm:cxn modelId="{9D044CCD-571E-4DCD-91F4-6C601BE38CBC}" type="presOf" srcId="{504AF20F-1361-40D6-8DAE-FC215ABF0FD3}" destId="{60C997D7-15D2-4B66-9BFE-236C33DA3DFA}" srcOrd="1" destOrd="0" presId="urn:microsoft.com/office/officeart/2005/8/layout/orgChart1"/>
    <dgm:cxn modelId="{B3E17599-B9BE-4288-AF10-68A20522D192}" srcId="{A6EBF3B1-5FEF-4D55-AD24-723DC818DC94}" destId="{15E12B16-8D11-463B-92B8-5822BDF4C748}" srcOrd="1" destOrd="0" parTransId="{823DEEB8-DAB1-4EC7-B092-5F8BBFDE5584}" sibTransId="{DDD9BD9F-455D-47C3-99A0-C116BFA6EC34}"/>
    <dgm:cxn modelId="{E9540A5A-D71C-4FB6-A2CF-DE3DD1718858}" type="presOf" srcId="{6580EE94-AD2F-4B81-AB15-61A22A5B074F}" destId="{ADACAF30-8704-4367-867D-C8C919FC3E8F}" srcOrd="0" destOrd="0" presId="urn:microsoft.com/office/officeart/2005/8/layout/orgChart1"/>
    <dgm:cxn modelId="{2F9A87D9-D1AA-4D1F-9D48-2D90D2D42B72}" type="presOf" srcId="{78DBDE58-79EA-4552-815F-6AD32342798D}" destId="{F261332D-5055-43F2-B4F4-2A1CC9BE12AE}" srcOrd="0" destOrd="0" presId="urn:microsoft.com/office/officeart/2005/8/layout/orgChart1"/>
    <dgm:cxn modelId="{4A301153-3C1C-40E6-BEC9-63D262B1B52C}" type="presOf" srcId="{93A5526C-AEDA-4D48-813C-70B0CCF36F98}" destId="{BF85D353-D8B9-4DDB-B198-99FA1DB7E2E1}" srcOrd="0" destOrd="0" presId="urn:microsoft.com/office/officeart/2005/8/layout/orgChart1"/>
    <dgm:cxn modelId="{7013C267-4503-4BA3-939B-C0D70C30C39B}" type="presOf" srcId="{91C476B7-9FCB-4BBA-B7CC-98C951BABF08}" destId="{C7C4BB7D-53D5-49F1-9208-09662961E2F7}" srcOrd="0" destOrd="0" presId="urn:microsoft.com/office/officeart/2005/8/layout/orgChart1"/>
    <dgm:cxn modelId="{91273FFB-010F-4070-8ED3-F02DD460BC3E}" type="presOf" srcId="{49427332-34CA-4B15-A0C2-223A59554952}" destId="{A2619CE9-DB44-4DDF-B9EA-160FA71259D4}" srcOrd="0" destOrd="0" presId="urn:microsoft.com/office/officeart/2005/8/layout/orgChart1"/>
    <dgm:cxn modelId="{E8B18423-CF00-476E-B9C0-D3E2B098D721}" type="presOf" srcId="{2E9B1CC3-FC1B-4467-B847-CA2CDD42C940}" destId="{3D401C68-148E-419C-9D8B-F49F219EEA5B}" srcOrd="0" destOrd="0" presId="urn:microsoft.com/office/officeart/2005/8/layout/orgChart1"/>
    <dgm:cxn modelId="{4A4578C7-5896-4106-BD28-9F59FB8FAA7B}" type="presOf" srcId="{1393496C-F495-4051-8A95-A71E8FCAC781}" destId="{C3640126-70E2-43AD-B0C8-14F4A145E69D}" srcOrd="0" destOrd="0" presId="urn:microsoft.com/office/officeart/2005/8/layout/orgChart1"/>
    <dgm:cxn modelId="{1F884E42-0FC1-47DB-9395-42766A3E5135}" srcId="{8024BF88-7976-4903-A5DC-0342CCC7DECB}" destId="{A96BCA3D-D7C2-4537-AB77-55058808C1A9}" srcOrd="3" destOrd="0" parTransId="{9A1703C9-6B0C-4FE0-80BF-41F813E9F152}" sibTransId="{A1D38508-7207-423C-B9FC-8395CB4C27B2}"/>
    <dgm:cxn modelId="{25677AC9-9735-499E-8DC4-B25C4BF6B486}" type="presOf" srcId="{11AD334C-B720-44A7-8E83-D224BF3B1504}" destId="{53783F43-E906-4474-AC58-8AA8009B20F6}" srcOrd="0" destOrd="0" presId="urn:microsoft.com/office/officeart/2005/8/layout/orgChart1"/>
    <dgm:cxn modelId="{64AFC96C-D7C4-4C2E-92D8-DB5C9E410D54}" srcId="{EE83DED0-A804-4028-A1CE-E0B40ECA49CA}" destId="{4D1693CB-92A3-4832-B0BF-F1027A24413D}" srcOrd="0" destOrd="0" parTransId="{2CB50806-C040-49E5-A570-BBC04E8F7295}" sibTransId="{E30CAA47-2B41-4862-9183-BBFE63A3B116}"/>
    <dgm:cxn modelId="{F661FBA9-ACC7-455E-8CA4-818251A3781F}" srcId="{EE83DED0-A804-4028-A1CE-E0B40ECA49CA}" destId="{1393496C-F495-4051-8A95-A71E8FCAC781}" srcOrd="2" destOrd="0" parTransId="{4BEB6D0B-B96F-4DB4-939C-4237821B4358}" sibTransId="{5FD7B819-4F4B-4AA7-9684-22FA54127B09}"/>
    <dgm:cxn modelId="{4E71BFEA-B9CA-428A-80CB-4990B554BBB1}" type="presOf" srcId="{6237E611-32F5-4EA5-A1A1-7118C8C90C05}" destId="{6F505C00-AA3E-439A-88A4-32EF2D9DE85A}" srcOrd="0" destOrd="0" presId="urn:microsoft.com/office/officeart/2005/8/layout/orgChart1"/>
    <dgm:cxn modelId="{2AF4619E-E10D-4BDB-B2A1-205AC47FEDC3}" type="presOf" srcId="{4BEB6D0B-B96F-4DB4-939C-4237821B4358}" destId="{B2554413-104E-406A-9CC5-349745215342}" srcOrd="0" destOrd="0" presId="urn:microsoft.com/office/officeart/2005/8/layout/orgChart1"/>
    <dgm:cxn modelId="{5713382F-0381-4C16-8D94-8ED3C1A29031}" type="presOf" srcId="{A96BCA3D-D7C2-4537-AB77-55058808C1A9}" destId="{126F570B-0098-4598-B6C8-DADB8E352B45}" srcOrd="1" destOrd="0" presId="urn:microsoft.com/office/officeart/2005/8/layout/orgChart1"/>
    <dgm:cxn modelId="{6619DDAE-D90F-4E08-9DA4-D28F63B2CC84}" type="presOf" srcId="{776A5794-A7C6-4766-979A-11D01A59E5F0}" destId="{A9802631-280C-438F-AAF4-A750B891E630}" srcOrd="0" destOrd="0" presId="urn:microsoft.com/office/officeart/2005/8/layout/orgChart1"/>
    <dgm:cxn modelId="{714C10B8-480F-4DE5-8C73-777A2798AF9B}" type="presOf" srcId="{734FDF17-C543-4CF5-AF6F-CCC9E665A0C9}" destId="{2E8154F3-541C-4622-AB55-9476F627E986}" srcOrd="1" destOrd="0" presId="urn:microsoft.com/office/officeart/2005/8/layout/orgChart1"/>
    <dgm:cxn modelId="{B260E1E6-012D-4B32-8DAA-F0D141FCABD1}" srcId="{6580EE94-AD2F-4B81-AB15-61A22A5B074F}" destId="{6733462E-A98A-4EB6-84EE-DDC6DCF5380A}" srcOrd="0" destOrd="0" parTransId="{2E9B1CC3-FC1B-4467-B847-CA2CDD42C940}" sibTransId="{B75D073E-5113-45B4-9DD7-0DAF7EF0AF8F}"/>
    <dgm:cxn modelId="{EA911C29-CA15-4306-A253-235434223A5C}" type="presOf" srcId="{15E12B16-8D11-463B-92B8-5822BDF4C748}" destId="{DD7A384B-9184-47FD-A760-3BEBECCA498C}" srcOrd="0" destOrd="0" presId="urn:microsoft.com/office/officeart/2005/8/layout/orgChart1"/>
    <dgm:cxn modelId="{35826417-E8B0-430C-B431-1FCBA83F1E2A}" type="presOf" srcId="{EBD4CD79-8225-4792-82A3-253A539375A6}" destId="{AE8A4DD2-BFE6-48B9-A553-E83BFBA5477B}" srcOrd="1" destOrd="0" presId="urn:microsoft.com/office/officeart/2005/8/layout/orgChart1"/>
    <dgm:cxn modelId="{E13343F3-418A-40B1-B2FB-37ED36A2552D}" type="presOf" srcId="{37498F51-034A-4B95-A943-8B0356B77951}" destId="{813BFB9B-D964-4C6C-95B6-FA36C9FC47D0}" srcOrd="0" destOrd="0" presId="urn:microsoft.com/office/officeart/2005/8/layout/orgChart1"/>
    <dgm:cxn modelId="{B75619D7-9FBC-4E51-80C3-AF3340BB580F}" type="presOf" srcId="{2568090D-E94E-452D-82B4-C1654C9E2C48}" destId="{0B07AC63-ACE8-4FBA-9E20-B2F2BB6F57E0}" srcOrd="1" destOrd="0" presId="urn:microsoft.com/office/officeart/2005/8/layout/orgChart1"/>
    <dgm:cxn modelId="{23CF2603-AF86-47EB-9A86-E3753D363FFB}" type="presOf" srcId="{2568090D-E94E-452D-82B4-C1654C9E2C48}" destId="{B3A6615A-A732-42FD-A03C-2BC94E7C6510}" srcOrd="0" destOrd="0" presId="urn:microsoft.com/office/officeart/2005/8/layout/orgChart1"/>
    <dgm:cxn modelId="{A55B957A-DAA6-401A-952A-54B89B4FD415}" type="presOf" srcId="{2CB50806-C040-49E5-A570-BBC04E8F7295}" destId="{BE5E4EDF-0EA8-445D-BE2C-4C22E40AA606}" srcOrd="0" destOrd="0" presId="urn:microsoft.com/office/officeart/2005/8/layout/orgChart1"/>
    <dgm:cxn modelId="{6652865F-D8CA-4C2E-8D60-3EE45B201A7E}" type="presOf" srcId="{8024BF88-7976-4903-A5DC-0342CCC7DECB}" destId="{1EF2A7DE-B1DC-41BC-9A7F-B75495E75447}" srcOrd="1" destOrd="0" presId="urn:microsoft.com/office/officeart/2005/8/layout/orgChart1"/>
    <dgm:cxn modelId="{D573D1A4-C44A-4975-B993-89C9C3B9E7D0}" type="presOf" srcId="{91C476B7-9FCB-4BBA-B7CC-98C951BABF08}" destId="{FD0EB6F2-D0BB-464A-9AC7-9BF10AC11114}" srcOrd="1" destOrd="0" presId="urn:microsoft.com/office/officeart/2005/8/layout/orgChart1"/>
    <dgm:cxn modelId="{77D0D2F7-5796-401A-B329-49360A2F6E9F}" type="presOf" srcId="{44E92EDF-7F87-40DA-8F2B-3104D039CCB9}" destId="{C4DC16DD-7454-4F73-998B-9F933495FF06}" srcOrd="0" destOrd="0" presId="urn:microsoft.com/office/officeart/2005/8/layout/orgChart1"/>
    <dgm:cxn modelId="{D78348A8-4F27-4EE2-AB3D-2CC32D4E7FD2}" type="presOf" srcId="{2E911E43-E8AF-4C0F-8447-43FF439EF7E6}" destId="{8457549B-7E43-4A86-AF6A-9960A58EE57A}" srcOrd="1" destOrd="0" presId="urn:microsoft.com/office/officeart/2005/8/layout/orgChart1"/>
    <dgm:cxn modelId="{D937C1BA-E31C-4EAF-B5AB-5FDC65C6E252}" type="presOf" srcId="{4D415793-AE8B-457D-B662-6837FBCA6EC5}" destId="{156C0071-0F70-4B59-BB24-157F4AAFF7EB}" srcOrd="1" destOrd="0" presId="urn:microsoft.com/office/officeart/2005/8/layout/orgChart1"/>
    <dgm:cxn modelId="{057B942D-7F13-4379-BE76-049D266D82BC}" type="presOf" srcId="{40A64014-1284-4EEE-AF7A-959BE25DB7B9}" destId="{74386309-D9B9-42CC-9762-8B8BDDD80804}" srcOrd="1" destOrd="0" presId="urn:microsoft.com/office/officeart/2005/8/layout/orgChart1"/>
    <dgm:cxn modelId="{18B27369-EF0D-4EA2-A33D-EB268A86B0B8}" type="presOf" srcId="{AE7CBEBD-037D-494F-9847-16042D7F1D69}" destId="{A49D3927-7449-4735-AC87-5BDC01040BD5}" srcOrd="1" destOrd="0" presId="urn:microsoft.com/office/officeart/2005/8/layout/orgChart1"/>
    <dgm:cxn modelId="{A8286ADA-4E8C-4EB7-9A02-195A5A58E5AF}" type="presOf" srcId="{A6413E82-5C10-4DEF-97C9-62507E7B0529}" destId="{BE1C2CBB-B18C-432D-B52C-2D69B317CDE9}" srcOrd="0" destOrd="0" presId="urn:microsoft.com/office/officeart/2005/8/layout/orgChart1"/>
    <dgm:cxn modelId="{3D404236-19B9-43FD-B72D-F34DA90E9381}" type="presOf" srcId="{EE83DED0-A804-4028-A1CE-E0B40ECA49CA}" destId="{42CE7848-A09D-4868-97D1-9510E1071570}" srcOrd="1" destOrd="0" presId="urn:microsoft.com/office/officeart/2005/8/layout/orgChart1"/>
    <dgm:cxn modelId="{5D7C6534-EFBC-4164-9B4C-94490C4145BC}" type="presOf" srcId="{8F22EA0A-02BD-433F-A127-D5AE85F408D5}" destId="{1C9D1E51-0704-4095-82BC-7B9980C482E8}" srcOrd="1" destOrd="0" presId="urn:microsoft.com/office/officeart/2005/8/layout/orgChart1"/>
    <dgm:cxn modelId="{2A4AC1BF-5C19-4083-8A71-4019E7AF2E6D}" type="presOf" srcId="{CB26703D-F1D5-4228-A24C-96993E87C319}" destId="{024E51B9-61DB-4665-8140-C6601A24D938}" srcOrd="0" destOrd="0" presId="urn:microsoft.com/office/officeart/2005/8/layout/orgChart1"/>
    <dgm:cxn modelId="{2DA626D8-7D9B-4A5E-8851-E5D4DC3A168F}" type="presOf" srcId="{76C50CB5-FD07-4381-AC14-BBEBBC54CA89}" destId="{A028FF3D-5E9A-4F7D-BBB7-53E1A02A079F}" srcOrd="0" destOrd="0" presId="urn:microsoft.com/office/officeart/2005/8/layout/orgChart1"/>
    <dgm:cxn modelId="{0A00EE15-AECC-4572-95F1-C3247B6CC388}" type="presOf" srcId="{EE83DED0-A804-4028-A1CE-E0B40ECA49CA}" destId="{2B57D842-C132-4E06-BAEE-7A81848A92FD}" srcOrd="0" destOrd="0" presId="urn:microsoft.com/office/officeart/2005/8/layout/orgChart1"/>
    <dgm:cxn modelId="{78CCE662-6630-42D1-AF45-CB0DF3E72A1D}" type="presOf" srcId="{6580EE94-AD2F-4B81-AB15-61A22A5B074F}" destId="{64FB3C05-0898-42D4-B108-3FC54B94D9D0}" srcOrd="1" destOrd="0" presId="urn:microsoft.com/office/officeart/2005/8/layout/orgChart1"/>
    <dgm:cxn modelId="{3E415AFE-5C1A-4D3B-9AB7-6C12958AC465}" srcId="{A6EBF3B1-5FEF-4D55-AD24-723DC818DC94}" destId="{8F22EA0A-02BD-433F-A127-D5AE85F408D5}" srcOrd="0" destOrd="0" parTransId="{144010B2-9EA9-493A-AEA3-ED40D2262054}" sibTransId="{0102ECF4-02DF-485F-BEDE-60940098C0D3}"/>
    <dgm:cxn modelId="{EC5254D8-CB0C-46F0-93A2-8FCF2150E37B}" srcId="{734FDF17-C543-4CF5-AF6F-CCC9E665A0C9}" destId="{91C476B7-9FCB-4BBA-B7CC-98C951BABF08}" srcOrd="2" destOrd="0" parTransId="{87C4630D-F69A-47CF-9B5E-8DE03E829F25}" sibTransId="{2E4F4ACB-33FE-41CF-A20A-65E2EA8DBD17}"/>
    <dgm:cxn modelId="{51956887-58DC-4407-B2D9-6135610E4BB5}" type="presOf" srcId="{B09AA789-57A6-41A4-91D9-47AC4D6FB060}" destId="{E2121889-EF6E-4CA4-908C-7572AFBC629A}" srcOrd="0" destOrd="0" presId="urn:microsoft.com/office/officeart/2005/8/layout/orgChart1"/>
    <dgm:cxn modelId="{DEEB133B-697A-4F12-9577-E5F7B4E6A65F}" type="presOf" srcId="{4D075455-CD9D-4B17-87AF-58F17264ED34}" destId="{AE8790C8-B116-4C07-B78F-15668B40C321}" srcOrd="0" destOrd="0" presId="urn:microsoft.com/office/officeart/2005/8/layout/orgChart1"/>
    <dgm:cxn modelId="{E3B86D6F-9854-41A3-94CC-B7D8BFAA90C4}" type="presOf" srcId="{41578097-3E86-4D68-8560-FD9CA8622A63}" destId="{CFE1E861-B00F-49EB-B4E1-9C6FABA58465}" srcOrd="1" destOrd="0" presId="urn:microsoft.com/office/officeart/2005/8/layout/orgChart1"/>
    <dgm:cxn modelId="{FF6F3AF6-F460-4B59-B7A7-A2B52F96E08F}" srcId="{8024BF88-7976-4903-A5DC-0342CCC7DECB}" destId="{6580EE94-AD2F-4B81-AB15-61A22A5B074F}" srcOrd="4" destOrd="0" parTransId="{8727E3B7-CA63-4DBC-AC92-99B93DDC0CD3}" sibTransId="{9ED62CE5-08B9-421A-AD0D-F01EE93BC300}"/>
    <dgm:cxn modelId="{58D4C217-1156-4125-A18F-7221A7BA5F7B}" type="presOf" srcId="{4D1693CB-92A3-4832-B0BF-F1027A24413D}" destId="{EDDA187E-D807-4DC9-8F25-078016371689}" srcOrd="0" destOrd="0" presId="urn:microsoft.com/office/officeart/2005/8/layout/orgChart1"/>
    <dgm:cxn modelId="{CD08A677-EB5D-4899-BB03-3A8C0E7EBC6E}" srcId="{A96BCA3D-D7C2-4537-AB77-55058808C1A9}" destId="{504AF20F-1361-40D6-8DAE-FC215ABF0FD3}" srcOrd="0" destOrd="0" parTransId="{49427332-34CA-4B15-A0C2-223A59554952}" sibTransId="{BFB4BB23-0AEA-403B-8838-AB8003911B11}"/>
    <dgm:cxn modelId="{72FC511E-BEB9-4EF4-ACDC-11FE73D45008}" type="presOf" srcId="{CB26703D-F1D5-4228-A24C-96993E87C319}" destId="{F2ADB9A6-C45A-47E3-B02F-B5381C7176A3}" srcOrd="1" destOrd="0" presId="urn:microsoft.com/office/officeart/2005/8/layout/orgChart1"/>
    <dgm:cxn modelId="{B4B7FEB9-F210-4EA5-ACCB-4721A304F136}" type="presOf" srcId="{BFDA26B4-5710-43F5-BAFA-4708735D0C16}" destId="{19B34324-BD08-411B-B59F-6FCDEFFE7964}" srcOrd="0" destOrd="0" presId="urn:microsoft.com/office/officeart/2005/8/layout/orgChart1"/>
    <dgm:cxn modelId="{B199B37D-488A-4366-BFDF-D8C030FFB747}" srcId="{8024BF88-7976-4903-A5DC-0342CCC7DECB}" destId="{2E911E43-E8AF-4C0F-8447-43FF439EF7E6}" srcOrd="0" destOrd="0" parTransId="{44E92EDF-7F87-40DA-8F2B-3104D039CCB9}" sibTransId="{657A18D3-8DCE-485F-AD7B-559FF9488283}"/>
    <dgm:cxn modelId="{3F240A9C-6B7C-4FAA-9315-051D462DBF30}" type="presOf" srcId="{4D1693CB-92A3-4832-B0BF-F1027A24413D}" destId="{FD72CC63-894C-4176-BFFA-6AEE829E4726}" srcOrd="1" destOrd="0" presId="urn:microsoft.com/office/officeart/2005/8/layout/orgChart1"/>
    <dgm:cxn modelId="{ED02FC7A-E7F1-46D9-9119-2BD2A70C1683}" srcId="{6580EE94-AD2F-4B81-AB15-61A22A5B074F}" destId="{CB26703D-F1D5-4228-A24C-96993E87C319}" srcOrd="1" destOrd="0" parTransId="{11AD334C-B720-44A7-8E83-D224BF3B1504}" sibTransId="{2FCE4A46-B4CD-47F9-9C8B-E6E43C37ADAD}"/>
    <dgm:cxn modelId="{1712E13C-3097-4078-9497-5EC35E71E401}" type="presOf" srcId="{B9F9EE96-CA86-4F24-8843-06229C08B163}" destId="{F1668CB1-CE3C-418F-83C0-03F55AF33091}" srcOrd="0" destOrd="0" presId="urn:microsoft.com/office/officeart/2005/8/layout/orgChart1"/>
    <dgm:cxn modelId="{AE5D6D7C-0AD9-4C90-B533-9AA295290B40}" type="presOf" srcId="{144010B2-9EA9-493A-AEA3-ED40D2262054}" destId="{B9DC87FE-FBEB-4EE3-87D7-AF1A9DFBE829}" srcOrd="0" destOrd="0" presId="urn:microsoft.com/office/officeart/2005/8/layout/orgChart1"/>
    <dgm:cxn modelId="{210EF8BB-EB8A-4AD7-A7C5-FAFE1B312C3D}" srcId="{8024BF88-7976-4903-A5DC-0342CCC7DECB}" destId="{EE83DED0-A804-4028-A1CE-E0B40ECA49CA}" srcOrd="2" destOrd="0" parTransId="{3D67422D-7F1E-479F-8ADA-437888D6617F}" sibTransId="{DF37017D-4F8E-45F0-84DB-719DC0CD495D}"/>
    <dgm:cxn modelId="{50D7AC4F-25F1-4A1F-83E2-4BFA85229A85}" type="presOf" srcId="{5161626F-7BC6-4A0F-B593-252625A240EA}" destId="{434DD80A-EC24-4219-BE84-6398D5494104}" srcOrd="0" destOrd="0" presId="urn:microsoft.com/office/officeart/2005/8/layout/orgChart1"/>
    <dgm:cxn modelId="{80A64BD3-6F86-4E5C-BD7F-89E22EA87BCD}" type="presOf" srcId="{93A5526C-AEDA-4D48-813C-70B0CCF36F98}" destId="{68AD4C60-2440-47D2-9F0B-3C06125AECF5}" srcOrd="1" destOrd="0" presId="urn:microsoft.com/office/officeart/2005/8/layout/orgChart1"/>
    <dgm:cxn modelId="{DB6A82F4-B378-497E-A497-D915594AA80B}" type="presOf" srcId="{EBD4CD79-8225-4792-82A3-253A539375A6}" destId="{F1A1663F-0BFF-4E1E-90B9-D760441C1CDB}" srcOrd="0" destOrd="0" presId="urn:microsoft.com/office/officeart/2005/8/layout/orgChart1"/>
    <dgm:cxn modelId="{E0E32CF9-54DE-4AC6-8A87-9AE267207647}" srcId="{CB26703D-F1D5-4228-A24C-96993E87C319}" destId="{4D415793-AE8B-457D-B662-6837FBCA6EC5}" srcOrd="1" destOrd="0" parTransId="{64C04965-321B-4962-9DCD-36F6AFD0C6B4}" sibTransId="{0D330756-C139-4C9B-B5F7-CAB7EA60C315}"/>
    <dgm:cxn modelId="{AEBEF686-E5E9-4061-AD62-3AD0E2909E5B}" type="presOf" srcId="{A6EBF3B1-5FEF-4D55-AD24-723DC818DC94}" destId="{99CDBD7E-8A40-4983-8581-B2471E06C265}" srcOrd="0" destOrd="0" presId="urn:microsoft.com/office/officeart/2005/8/layout/orgChart1"/>
    <dgm:cxn modelId="{E7687103-FFEA-4D0B-A147-1FCB2CE56046}" type="presOf" srcId="{4D415793-AE8B-457D-B662-6837FBCA6EC5}" destId="{A650D250-CE3A-4B89-84B1-01FF8A8E18E3}" srcOrd="0" destOrd="0" presId="urn:microsoft.com/office/officeart/2005/8/layout/orgChart1"/>
    <dgm:cxn modelId="{B1E02B4B-9B63-4A0C-B10A-75EE1F3D72B1}" type="presOf" srcId="{823DEEB8-DAB1-4EC7-B092-5F8BBFDE5584}" destId="{78D3C7D4-8E65-4303-8713-FC4450F8DC15}" srcOrd="0" destOrd="0" presId="urn:microsoft.com/office/officeart/2005/8/layout/orgChart1"/>
    <dgm:cxn modelId="{A4588C94-0E7E-4376-9A99-4055BDE766D9}" type="presOf" srcId="{15E12B16-8D11-463B-92B8-5822BDF4C748}" destId="{3BB46B51-8531-4211-845C-53824F0021A9}" srcOrd="1" destOrd="0" presId="urn:microsoft.com/office/officeart/2005/8/layout/orgChart1"/>
    <dgm:cxn modelId="{DF310B73-F640-4689-AC95-888E27C5B57E}" type="presOf" srcId="{A6413E82-5C10-4DEF-97C9-62507E7B0529}" destId="{4D11EC99-D139-4156-BEFE-EFE8648A2850}" srcOrd="1" destOrd="0" presId="urn:microsoft.com/office/officeart/2005/8/layout/orgChart1"/>
    <dgm:cxn modelId="{89B1A1D1-AA57-4150-8572-D7EE4C4DD970}" type="presOf" srcId="{64C04965-321B-4962-9DCD-36F6AFD0C6B4}" destId="{F89DEEF9-0D57-492B-B51D-DA04FA52D955}" srcOrd="0" destOrd="0" presId="urn:microsoft.com/office/officeart/2005/8/layout/orgChart1"/>
    <dgm:cxn modelId="{6F5345B6-D3D8-4457-998C-E4D608C1EEF6}" type="presParOf" srcId="{E2121889-EF6E-4CA4-908C-7572AFBC629A}" destId="{07BEC272-0423-4E42-B899-F60FC75BD79A}" srcOrd="0" destOrd="0" presId="urn:microsoft.com/office/officeart/2005/8/layout/orgChart1"/>
    <dgm:cxn modelId="{61940B02-42EA-48DD-A9FD-2C5895A9CEAA}" type="presParOf" srcId="{07BEC272-0423-4E42-B899-F60FC75BD79A}" destId="{0B47B95E-C06E-4FEB-A708-23CA7D67581D}" srcOrd="0" destOrd="0" presId="urn:microsoft.com/office/officeart/2005/8/layout/orgChart1"/>
    <dgm:cxn modelId="{4F9F97BC-5E96-4B4D-B486-40D28E078C96}" type="presParOf" srcId="{0B47B95E-C06E-4FEB-A708-23CA7D67581D}" destId="{129F113F-8972-4A99-86DB-EBDD1A507309}" srcOrd="0" destOrd="0" presId="urn:microsoft.com/office/officeart/2005/8/layout/orgChart1"/>
    <dgm:cxn modelId="{EACAD1A9-ACB8-4C8D-99BF-1C718D46545D}" type="presParOf" srcId="{0B47B95E-C06E-4FEB-A708-23CA7D67581D}" destId="{A49D3927-7449-4735-AC87-5BDC01040BD5}" srcOrd="1" destOrd="0" presId="urn:microsoft.com/office/officeart/2005/8/layout/orgChart1"/>
    <dgm:cxn modelId="{ADB785DF-AF97-449F-9CDB-B991A0D8E32F}" type="presParOf" srcId="{07BEC272-0423-4E42-B899-F60FC75BD79A}" destId="{E6AA575D-067F-4F0E-AE13-7D292B379AE5}" srcOrd="1" destOrd="0" presId="urn:microsoft.com/office/officeart/2005/8/layout/orgChart1"/>
    <dgm:cxn modelId="{4FA0B535-1F42-4EC9-A7E7-2FCA1C56E37A}" type="presParOf" srcId="{E6AA575D-067F-4F0E-AE13-7D292B379AE5}" destId="{F1668CB1-CE3C-418F-83C0-03F55AF33091}" srcOrd="0" destOrd="0" presId="urn:microsoft.com/office/officeart/2005/8/layout/orgChart1"/>
    <dgm:cxn modelId="{7D199F8D-E8B2-4456-A125-609366AA29FD}" type="presParOf" srcId="{E6AA575D-067F-4F0E-AE13-7D292B379AE5}" destId="{B64FA887-F18F-4472-9D23-71CD916FDF16}" srcOrd="1" destOrd="0" presId="urn:microsoft.com/office/officeart/2005/8/layout/orgChart1"/>
    <dgm:cxn modelId="{297CD2E7-1EFF-483A-A009-2BDF0A87377E}" type="presParOf" srcId="{B64FA887-F18F-4472-9D23-71CD916FDF16}" destId="{BEBB1AE9-E66F-42AE-B53A-8C049D3AE204}" srcOrd="0" destOrd="0" presId="urn:microsoft.com/office/officeart/2005/8/layout/orgChart1"/>
    <dgm:cxn modelId="{9A4E5CBE-5D24-45C2-9DD2-F3A60312B511}" type="presParOf" srcId="{BEBB1AE9-E66F-42AE-B53A-8C049D3AE204}" destId="{B94ED2C7-5C22-410F-A096-6BB923FB329C}" srcOrd="0" destOrd="0" presId="urn:microsoft.com/office/officeart/2005/8/layout/orgChart1"/>
    <dgm:cxn modelId="{CAA670BA-1AE4-4612-BCC6-01EB34BA5B51}" type="presParOf" srcId="{BEBB1AE9-E66F-42AE-B53A-8C049D3AE204}" destId="{1EF2A7DE-B1DC-41BC-9A7F-B75495E75447}" srcOrd="1" destOrd="0" presId="urn:microsoft.com/office/officeart/2005/8/layout/orgChart1"/>
    <dgm:cxn modelId="{DEC42E21-C20D-4CBD-B2EE-BB05880FDDDE}" type="presParOf" srcId="{B64FA887-F18F-4472-9D23-71CD916FDF16}" destId="{90233086-8504-42CD-8509-C06CEBB5E14D}" srcOrd="1" destOrd="0" presId="urn:microsoft.com/office/officeart/2005/8/layout/orgChart1"/>
    <dgm:cxn modelId="{9454344B-B167-442B-881A-171EA57170C1}" type="presParOf" srcId="{90233086-8504-42CD-8509-C06CEBB5E14D}" destId="{A028FF3D-5E9A-4F7D-BBB7-53E1A02A079F}" srcOrd="0" destOrd="0" presId="urn:microsoft.com/office/officeart/2005/8/layout/orgChart1"/>
    <dgm:cxn modelId="{6D379199-B2CD-4B64-AEC4-F6FC6C613F43}" type="presParOf" srcId="{90233086-8504-42CD-8509-C06CEBB5E14D}" destId="{DFC875E6-5DFB-4E65-B45B-EF772550185F}" srcOrd="1" destOrd="0" presId="urn:microsoft.com/office/officeart/2005/8/layout/orgChart1"/>
    <dgm:cxn modelId="{9B09622F-B8EE-4FCF-81E7-A2D991BA24A9}" type="presParOf" srcId="{DFC875E6-5DFB-4E65-B45B-EF772550185F}" destId="{37F9E2E8-92E9-43E4-8D2D-E06056818C3B}" srcOrd="0" destOrd="0" presId="urn:microsoft.com/office/officeart/2005/8/layout/orgChart1"/>
    <dgm:cxn modelId="{19A04AF8-B335-4BF7-ABD2-63FF525AE336}" type="presParOf" srcId="{37F9E2E8-92E9-43E4-8D2D-E06056818C3B}" destId="{99CDBD7E-8A40-4983-8581-B2471E06C265}" srcOrd="0" destOrd="0" presId="urn:microsoft.com/office/officeart/2005/8/layout/orgChart1"/>
    <dgm:cxn modelId="{C57779F5-8BD0-4C71-B096-294EC211AFED}" type="presParOf" srcId="{37F9E2E8-92E9-43E4-8D2D-E06056818C3B}" destId="{761D0689-AD9D-4E5E-B7CF-4948BE9E5026}" srcOrd="1" destOrd="0" presId="urn:microsoft.com/office/officeart/2005/8/layout/orgChart1"/>
    <dgm:cxn modelId="{3A6074D6-F60E-4C1E-BDCB-AB9EC603B704}" type="presParOf" srcId="{DFC875E6-5DFB-4E65-B45B-EF772550185F}" destId="{D593326C-25A6-440F-BA7A-DA27D1858BF9}" srcOrd="1" destOrd="0" presId="urn:microsoft.com/office/officeart/2005/8/layout/orgChart1"/>
    <dgm:cxn modelId="{363F51C2-F2E7-4842-86C2-D218153CFF99}" type="presParOf" srcId="{D593326C-25A6-440F-BA7A-DA27D1858BF9}" destId="{B9DC87FE-FBEB-4EE3-87D7-AF1A9DFBE829}" srcOrd="0" destOrd="0" presId="urn:microsoft.com/office/officeart/2005/8/layout/orgChart1"/>
    <dgm:cxn modelId="{576970C2-C3FE-4A56-9262-B993202B3000}" type="presParOf" srcId="{D593326C-25A6-440F-BA7A-DA27D1858BF9}" destId="{AE026691-A64D-4DC1-A0FD-00EBBAD5334E}" srcOrd="1" destOrd="0" presId="urn:microsoft.com/office/officeart/2005/8/layout/orgChart1"/>
    <dgm:cxn modelId="{8CD0275E-A7C0-4C79-AAC1-3210DD754A11}" type="presParOf" srcId="{AE026691-A64D-4DC1-A0FD-00EBBAD5334E}" destId="{0596C872-9D7A-4C0A-A0CA-2F210EDC89E7}" srcOrd="0" destOrd="0" presId="urn:microsoft.com/office/officeart/2005/8/layout/orgChart1"/>
    <dgm:cxn modelId="{AB8FEDD3-0F0C-40AD-96A3-A6543EB7A5A3}" type="presParOf" srcId="{0596C872-9D7A-4C0A-A0CA-2F210EDC89E7}" destId="{E9B46B83-48DF-4EF2-B252-E3BF270EE3C0}" srcOrd="0" destOrd="0" presId="urn:microsoft.com/office/officeart/2005/8/layout/orgChart1"/>
    <dgm:cxn modelId="{208CB427-5F69-4B51-A132-D7F081BD1952}" type="presParOf" srcId="{0596C872-9D7A-4C0A-A0CA-2F210EDC89E7}" destId="{1C9D1E51-0704-4095-82BC-7B9980C482E8}" srcOrd="1" destOrd="0" presId="urn:microsoft.com/office/officeart/2005/8/layout/orgChart1"/>
    <dgm:cxn modelId="{F8A6AFC6-0CBF-49CB-8EDA-645869A5D227}" type="presParOf" srcId="{AE026691-A64D-4DC1-A0FD-00EBBAD5334E}" destId="{079DC9BE-C64A-409B-909F-185B5F536CF8}" srcOrd="1" destOrd="0" presId="urn:microsoft.com/office/officeart/2005/8/layout/orgChart1"/>
    <dgm:cxn modelId="{2AE53A00-B3F8-4A96-89FD-2B6D061E84DF}" type="presParOf" srcId="{AE026691-A64D-4DC1-A0FD-00EBBAD5334E}" destId="{FE00FBB4-F61F-4A13-B2DE-4937FC558B94}" srcOrd="2" destOrd="0" presId="urn:microsoft.com/office/officeart/2005/8/layout/orgChart1"/>
    <dgm:cxn modelId="{81EC8B10-55B0-4991-8F46-62D80898C2E4}" type="presParOf" srcId="{D593326C-25A6-440F-BA7A-DA27D1858BF9}" destId="{78D3C7D4-8E65-4303-8713-FC4450F8DC15}" srcOrd="2" destOrd="0" presId="urn:microsoft.com/office/officeart/2005/8/layout/orgChart1"/>
    <dgm:cxn modelId="{3A76C6E6-F272-415C-8469-92265DB2756F}" type="presParOf" srcId="{D593326C-25A6-440F-BA7A-DA27D1858BF9}" destId="{C777E97B-AA1E-4D42-A208-8CDDF2DC3E82}" srcOrd="3" destOrd="0" presId="urn:microsoft.com/office/officeart/2005/8/layout/orgChart1"/>
    <dgm:cxn modelId="{06AED372-047A-43F6-9A5A-9DF7B224798B}" type="presParOf" srcId="{C777E97B-AA1E-4D42-A208-8CDDF2DC3E82}" destId="{0620CFDC-8B85-4C35-9742-6ED5F02FABB3}" srcOrd="0" destOrd="0" presId="urn:microsoft.com/office/officeart/2005/8/layout/orgChart1"/>
    <dgm:cxn modelId="{B5926EB9-F016-4316-9C14-703D487114F0}" type="presParOf" srcId="{0620CFDC-8B85-4C35-9742-6ED5F02FABB3}" destId="{DD7A384B-9184-47FD-A760-3BEBECCA498C}" srcOrd="0" destOrd="0" presId="urn:microsoft.com/office/officeart/2005/8/layout/orgChart1"/>
    <dgm:cxn modelId="{7217930F-F0A2-4A36-94CE-324107434E62}" type="presParOf" srcId="{0620CFDC-8B85-4C35-9742-6ED5F02FABB3}" destId="{3BB46B51-8531-4211-845C-53824F0021A9}" srcOrd="1" destOrd="0" presId="urn:microsoft.com/office/officeart/2005/8/layout/orgChart1"/>
    <dgm:cxn modelId="{97CE8A9C-BE07-42BB-B116-E8911D178186}" type="presParOf" srcId="{C777E97B-AA1E-4D42-A208-8CDDF2DC3E82}" destId="{7B6B9887-5F35-42A0-BA67-DDBAB66EB3E1}" srcOrd="1" destOrd="0" presId="urn:microsoft.com/office/officeart/2005/8/layout/orgChart1"/>
    <dgm:cxn modelId="{2B9A3218-4111-4EC5-8863-E2565C15CA34}" type="presParOf" srcId="{C777E97B-AA1E-4D42-A208-8CDDF2DC3E82}" destId="{0C5DA0A5-A343-42D7-BD9A-B8B4CB7B5591}" srcOrd="2" destOrd="0" presId="urn:microsoft.com/office/officeart/2005/8/layout/orgChart1"/>
    <dgm:cxn modelId="{FEF6578B-DE28-43DC-A282-7BDF984B86D3}" type="presParOf" srcId="{D593326C-25A6-440F-BA7A-DA27D1858BF9}" destId="{6F505C00-AA3E-439A-88A4-32EF2D9DE85A}" srcOrd="4" destOrd="0" presId="urn:microsoft.com/office/officeart/2005/8/layout/orgChart1"/>
    <dgm:cxn modelId="{86481586-FBC6-480C-B04A-A73D5E8D073F}" type="presParOf" srcId="{D593326C-25A6-440F-BA7A-DA27D1858BF9}" destId="{8865E153-3A36-41C3-BE8D-43BA5418D433}" srcOrd="5" destOrd="0" presId="urn:microsoft.com/office/officeart/2005/8/layout/orgChart1"/>
    <dgm:cxn modelId="{4AD08CE4-8956-4607-B908-372B7B11596D}" type="presParOf" srcId="{8865E153-3A36-41C3-BE8D-43BA5418D433}" destId="{E644461B-CC7D-4967-9190-DCC1BD626E2E}" srcOrd="0" destOrd="0" presId="urn:microsoft.com/office/officeart/2005/8/layout/orgChart1"/>
    <dgm:cxn modelId="{ABA9DDE3-F7B7-4FBA-BF6A-C4FE31359DBE}" type="presParOf" srcId="{E644461B-CC7D-4967-9190-DCC1BD626E2E}" destId="{741A17AF-83C9-4327-8F86-364DF107986B}" srcOrd="0" destOrd="0" presId="urn:microsoft.com/office/officeart/2005/8/layout/orgChart1"/>
    <dgm:cxn modelId="{6F4EE233-BCF4-4BBB-9428-9608DEA2535C}" type="presParOf" srcId="{E644461B-CC7D-4967-9190-DCC1BD626E2E}" destId="{6D04DF51-BA7D-4F3D-BEEB-D81776F069F0}" srcOrd="1" destOrd="0" presId="urn:microsoft.com/office/officeart/2005/8/layout/orgChart1"/>
    <dgm:cxn modelId="{D96CA435-EC49-4082-90F5-7AAC73BF097D}" type="presParOf" srcId="{8865E153-3A36-41C3-BE8D-43BA5418D433}" destId="{54129BC3-2C0F-4A30-9E4D-1549A7BACAC5}" srcOrd="1" destOrd="0" presId="urn:microsoft.com/office/officeart/2005/8/layout/orgChart1"/>
    <dgm:cxn modelId="{0977F437-0956-4C17-964D-6204F40A11E3}" type="presParOf" srcId="{8865E153-3A36-41C3-BE8D-43BA5418D433}" destId="{EE96EF2E-6EC7-4A94-A7C3-15378EA6F9CE}" srcOrd="2" destOrd="0" presId="urn:microsoft.com/office/officeart/2005/8/layout/orgChart1"/>
    <dgm:cxn modelId="{4F2DD106-C0A4-4153-B138-FC22CE449E43}" type="presParOf" srcId="{DFC875E6-5DFB-4E65-B45B-EF772550185F}" destId="{E4A8F9A4-AD6A-40DE-9402-32D6EC5FFF97}" srcOrd="2" destOrd="0" presId="urn:microsoft.com/office/officeart/2005/8/layout/orgChart1"/>
    <dgm:cxn modelId="{59C00552-79EA-4B97-A9E5-292A396EBEEF}" type="presParOf" srcId="{90233086-8504-42CD-8509-C06CEBB5E14D}" destId="{475BA088-7396-4BA9-B792-69EE6759C03E}" srcOrd="2" destOrd="0" presId="urn:microsoft.com/office/officeart/2005/8/layout/orgChart1"/>
    <dgm:cxn modelId="{093AB083-86DE-4FD1-981A-DA5C7A560F87}" type="presParOf" srcId="{90233086-8504-42CD-8509-C06CEBB5E14D}" destId="{8F1C0529-85F5-46A0-9F33-C7399B35B62F}" srcOrd="3" destOrd="0" presId="urn:microsoft.com/office/officeart/2005/8/layout/orgChart1"/>
    <dgm:cxn modelId="{9DB6B440-0516-4B4F-BB8A-0009E6A9CF49}" type="presParOf" srcId="{8F1C0529-85F5-46A0-9F33-C7399B35B62F}" destId="{9192D7E6-56A6-4D39-8559-36F4A52483D6}" srcOrd="0" destOrd="0" presId="urn:microsoft.com/office/officeart/2005/8/layout/orgChart1"/>
    <dgm:cxn modelId="{37E5F7D7-983D-4FBC-80DD-6863F0909A4B}" type="presParOf" srcId="{9192D7E6-56A6-4D39-8559-36F4A52483D6}" destId="{2B57D842-C132-4E06-BAEE-7A81848A92FD}" srcOrd="0" destOrd="0" presId="urn:microsoft.com/office/officeart/2005/8/layout/orgChart1"/>
    <dgm:cxn modelId="{02BEC9CA-4CAD-41EA-9097-88FF239830A7}" type="presParOf" srcId="{9192D7E6-56A6-4D39-8559-36F4A52483D6}" destId="{42CE7848-A09D-4868-97D1-9510E1071570}" srcOrd="1" destOrd="0" presId="urn:microsoft.com/office/officeart/2005/8/layout/orgChart1"/>
    <dgm:cxn modelId="{73581445-60DA-40C4-A26D-DA3634F6F635}" type="presParOf" srcId="{8F1C0529-85F5-46A0-9F33-C7399B35B62F}" destId="{1B5ECF54-B816-4238-BA57-2AAE9297082B}" srcOrd="1" destOrd="0" presId="urn:microsoft.com/office/officeart/2005/8/layout/orgChart1"/>
    <dgm:cxn modelId="{3E0A0212-24F6-4441-8441-BAB61AD6965A}" type="presParOf" srcId="{1B5ECF54-B816-4238-BA57-2AAE9297082B}" destId="{BE5E4EDF-0EA8-445D-BE2C-4C22E40AA606}" srcOrd="0" destOrd="0" presId="urn:microsoft.com/office/officeart/2005/8/layout/orgChart1"/>
    <dgm:cxn modelId="{4F4DBCE8-FABD-4B1D-9B45-2A71297BF139}" type="presParOf" srcId="{1B5ECF54-B816-4238-BA57-2AAE9297082B}" destId="{8DE802C6-3FF7-4FCA-B499-91D9A9BD38E4}" srcOrd="1" destOrd="0" presId="urn:microsoft.com/office/officeart/2005/8/layout/orgChart1"/>
    <dgm:cxn modelId="{690B75F5-35DE-4443-BF0F-1465EC62A30F}" type="presParOf" srcId="{8DE802C6-3FF7-4FCA-B499-91D9A9BD38E4}" destId="{032CA9AE-FF82-49E0-A3D0-C9ED3F31B86B}" srcOrd="0" destOrd="0" presId="urn:microsoft.com/office/officeart/2005/8/layout/orgChart1"/>
    <dgm:cxn modelId="{BC1114BB-3CF5-4AB4-8FCB-66697FBEB920}" type="presParOf" srcId="{032CA9AE-FF82-49E0-A3D0-C9ED3F31B86B}" destId="{EDDA187E-D807-4DC9-8F25-078016371689}" srcOrd="0" destOrd="0" presId="urn:microsoft.com/office/officeart/2005/8/layout/orgChart1"/>
    <dgm:cxn modelId="{333F1BA1-6706-488D-98B5-59B570B9FCF5}" type="presParOf" srcId="{032CA9AE-FF82-49E0-A3D0-C9ED3F31B86B}" destId="{FD72CC63-894C-4176-BFFA-6AEE829E4726}" srcOrd="1" destOrd="0" presId="urn:microsoft.com/office/officeart/2005/8/layout/orgChart1"/>
    <dgm:cxn modelId="{D4FD781B-4E1C-4C11-94FB-4441C8A44554}" type="presParOf" srcId="{8DE802C6-3FF7-4FCA-B499-91D9A9BD38E4}" destId="{38A81970-8460-4942-A274-15752EAE8667}" srcOrd="1" destOrd="0" presId="urn:microsoft.com/office/officeart/2005/8/layout/orgChart1"/>
    <dgm:cxn modelId="{6BF126A6-F7D6-4E20-9EA5-7B548F18118C}" type="presParOf" srcId="{8DE802C6-3FF7-4FCA-B499-91D9A9BD38E4}" destId="{AD1FC83C-F355-4702-BCEF-6841EFC364E2}" srcOrd="2" destOrd="0" presId="urn:microsoft.com/office/officeart/2005/8/layout/orgChart1"/>
    <dgm:cxn modelId="{4B3EE11E-56A0-4A9C-BD3E-222B70332524}" type="presParOf" srcId="{1B5ECF54-B816-4238-BA57-2AAE9297082B}" destId="{AE8790C8-B116-4C07-B78F-15668B40C321}" srcOrd="2" destOrd="0" presId="urn:microsoft.com/office/officeart/2005/8/layout/orgChart1"/>
    <dgm:cxn modelId="{97020DB9-D877-4180-8DED-0B0BF6F29A65}" type="presParOf" srcId="{1B5ECF54-B816-4238-BA57-2AAE9297082B}" destId="{BF8FED35-076B-4D80-AEFB-786DC17198D5}" srcOrd="3" destOrd="0" presId="urn:microsoft.com/office/officeart/2005/8/layout/orgChart1"/>
    <dgm:cxn modelId="{531CFFBB-665D-4899-AD12-3A84AD47B963}" type="presParOf" srcId="{BF8FED35-076B-4D80-AEFB-786DC17198D5}" destId="{73E6255C-1893-4D28-AE97-D2E05C07DFC0}" srcOrd="0" destOrd="0" presId="urn:microsoft.com/office/officeart/2005/8/layout/orgChart1"/>
    <dgm:cxn modelId="{A4C33D2B-326B-4A96-9D3E-3009E7EE77CC}" type="presParOf" srcId="{73E6255C-1893-4D28-AE97-D2E05C07DFC0}" destId="{5C724676-FD6B-408D-A6FA-362B84F1A498}" srcOrd="0" destOrd="0" presId="urn:microsoft.com/office/officeart/2005/8/layout/orgChart1"/>
    <dgm:cxn modelId="{9BBA794F-183A-4F42-B9E9-46AB1E4D1769}" type="presParOf" srcId="{73E6255C-1893-4D28-AE97-D2E05C07DFC0}" destId="{D8ABA919-18E1-41AC-B6C4-E506E69D672C}" srcOrd="1" destOrd="0" presId="urn:microsoft.com/office/officeart/2005/8/layout/orgChart1"/>
    <dgm:cxn modelId="{7C2E2614-7DCF-40F7-8A12-C3CFA9095773}" type="presParOf" srcId="{BF8FED35-076B-4D80-AEFB-786DC17198D5}" destId="{4425206F-3C9C-41EE-9BFE-824809B67DD0}" srcOrd="1" destOrd="0" presId="urn:microsoft.com/office/officeart/2005/8/layout/orgChart1"/>
    <dgm:cxn modelId="{79C1083B-745D-42AC-85A6-ADF960E602DC}" type="presParOf" srcId="{BF8FED35-076B-4D80-AEFB-786DC17198D5}" destId="{63423AAD-E7B7-4C50-8C94-47EDCD96941B}" srcOrd="2" destOrd="0" presId="urn:microsoft.com/office/officeart/2005/8/layout/orgChart1"/>
    <dgm:cxn modelId="{4FD4CDB2-78E4-49D3-AE47-A928E75123B9}" type="presParOf" srcId="{1B5ECF54-B816-4238-BA57-2AAE9297082B}" destId="{B2554413-104E-406A-9CC5-349745215342}" srcOrd="4" destOrd="0" presId="urn:microsoft.com/office/officeart/2005/8/layout/orgChart1"/>
    <dgm:cxn modelId="{E0603077-7FC1-437F-BDDD-EF8BC5EA86A7}" type="presParOf" srcId="{1B5ECF54-B816-4238-BA57-2AAE9297082B}" destId="{D72EC4F2-E6DC-4D7F-A1A5-EABC086DCEBA}" srcOrd="5" destOrd="0" presId="urn:microsoft.com/office/officeart/2005/8/layout/orgChart1"/>
    <dgm:cxn modelId="{BD7DF79E-35EA-40B0-9678-1863EF537730}" type="presParOf" srcId="{D72EC4F2-E6DC-4D7F-A1A5-EABC086DCEBA}" destId="{9E5DC13B-2C06-45C1-9115-01F1E4C12F99}" srcOrd="0" destOrd="0" presId="urn:microsoft.com/office/officeart/2005/8/layout/orgChart1"/>
    <dgm:cxn modelId="{EBC1D1DD-EBFE-4A23-AF85-C0C2152F85A6}" type="presParOf" srcId="{9E5DC13B-2C06-45C1-9115-01F1E4C12F99}" destId="{C3640126-70E2-43AD-B0C8-14F4A145E69D}" srcOrd="0" destOrd="0" presId="urn:microsoft.com/office/officeart/2005/8/layout/orgChart1"/>
    <dgm:cxn modelId="{9D04D9CE-0C3D-49F8-BCB2-10395526DEF4}" type="presParOf" srcId="{9E5DC13B-2C06-45C1-9115-01F1E4C12F99}" destId="{C318070A-2C5F-41D4-A587-DE10A89FAD57}" srcOrd="1" destOrd="0" presId="urn:microsoft.com/office/officeart/2005/8/layout/orgChart1"/>
    <dgm:cxn modelId="{F2F01A4F-4A39-4E6E-BCF0-090D303255FB}" type="presParOf" srcId="{D72EC4F2-E6DC-4D7F-A1A5-EABC086DCEBA}" destId="{4DF70DD4-B891-45B9-9131-FB46A6887A10}" srcOrd="1" destOrd="0" presId="urn:microsoft.com/office/officeart/2005/8/layout/orgChart1"/>
    <dgm:cxn modelId="{72824CB1-5919-435B-B886-7EE2FE823898}" type="presParOf" srcId="{D72EC4F2-E6DC-4D7F-A1A5-EABC086DCEBA}" destId="{335AEEE5-2E77-4976-AA76-1BBBE29F8B21}" srcOrd="2" destOrd="0" presId="urn:microsoft.com/office/officeart/2005/8/layout/orgChart1"/>
    <dgm:cxn modelId="{0693F0F4-C7C7-47B6-9950-AAC9AAFAEC7D}" type="presParOf" srcId="{1B5ECF54-B816-4238-BA57-2AAE9297082B}" destId="{813BFB9B-D964-4C6C-95B6-FA36C9FC47D0}" srcOrd="6" destOrd="0" presId="urn:microsoft.com/office/officeart/2005/8/layout/orgChart1"/>
    <dgm:cxn modelId="{DF0D5274-E7C6-4304-BDFB-D2D31E55FCA2}" type="presParOf" srcId="{1B5ECF54-B816-4238-BA57-2AAE9297082B}" destId="{BEB993E2-60A0-464E-9CF5-415F425D512A}" srcOrd="7" destOrd="0" presId="urn:microsoft.com/office/officeart/2005/8/layout/orgChart1"/>
    <dgm:cxn modelId="{2BF403CB-9BBB-4BAD-933B-B4E19D027B53}" type="presParOf" srcId="{BEB993E2-60A0-464E-9CF5-415F425D512A}" destId="{36AC2BB4-8177-44D6-8E0E-7FF7232D5D2E}" srcOrd="0" destOrd="0" presId="urn:microsoft.com/office/officeart/2005/8/layout/orgChart1"/>
    <dgm:cxn modelId="{16C36AD3-A775-4288-B381-AFBCD82903D8}" type="presParOf" srcId="{36AC2BB4-8177-44D6-8E0E-7FF7232D5D2E}" destId="{B3A6615A-A732-42FD-A03C-2BC94E7C6510}" srcOrd="0" destOrd="0" presId="urn:microsoft.com/office/officeart/2005/8/layout/orgChart1"/>
    <dgm:cxn modelId="{F8997E26-D1C7-4C88-A9ED-AE2395A7B56B}" type="presParOf" srcId="{36AC2BB4-8177-44D6-8E0E-7FF7232D5D2E}" destId="{0B07AC63-ACE8-4FBA-9E20-B2F2BB6F57E0}" srcOrd="1" destOrd="0" presId="urn:microsoft.com/office/officeart/2005/8/layout/orgChart1"/>
    <dgm:cxn modelId="{F5BD86D7-F214-4BCB-8FB8-4F84F423AACB}" type="presParOf" srcId="{BEB993E2-60A0-464E-9CF5-415F425D512A}" destId="{7FEE1D89-B16C-4B33-93A6-1ECD9D3EE590}" srcOrd="1" destOrd="0" presId="urn:microsoft.com/office/officeart/2005/8/layout/orgChart1"/>
    <dgm:cxn modelId="{C5D64753-4141-45B7-9CDC-4327C3A3FB19}" type="presParOf" srcId="{BEB993E2-60A0-464E-9CF5-415F425D512A}" destId="{A7BD1ED8-ECBB-4ADD-8C7D-0CB6C7C7F74E}" srcOrd="2" destOrd="0" presId="urn:microsoft.com/office/officeart/2005/8/layout/orgChart1"/>
    <dgm:cxn modelId="{458044E0-E641-4D03-98EA-E9EF2E8A1E89}" type="presParOf" srcId="{8F1C0529-85F5-46A0-9F33-C7399B35B62F}" destId="{745FD5D8-6AB3-4976-98FD-0A3D566078C0}" srcOrd="2" destOrd="0" presId="urn:microsoft.com/office/officeart/2005/8/layout/orgChart1"/>
    <dgm:cxn modelId="{EA681456-F8B1-4CD4-B057-1F749D37C7CB}" type="presParOf" srcId="{90233086-8504-42CD-8509-C06CEBB5E14D}" destId="{B49E9D26-E9F0-4FCF-90B2-1875BBB67B8F}" srcOrd="4" destOrd="0" presId="urn:microsoft.com/office/officeart/2005/8/layout/orgChart1"/>
    <dgm:cxn modelId="{7C932178-C28C-4421-B5E4-0CC4FA2E66B2}" type="presParOf" srcId="{90233086-8504-42CD-8509-C06CEBB5E14D}" destId="{31BA278A-D139-459C-96F1-CD247EB34F6A}" srcOrd="5" destOrd="0" presId="urn:microsoft.com/office/officeart/2005/8/layout/orgChart1"/>
    <dgm:cxn modelId="{F4DB0042-4A91-4561-BCAB-024B541DE94B}" type="presParOf" srcId="{31BA278A-D139-459C-96F1-CD247EB34F6A}" destId="{40DA58F7-FDAA-4E90-BA29-7357460F65BD}" srcOrd="0" destOrd="0" presId="urn:microsoft.com/office/officeart/2005/8/layout/orgChart1"/>
    <dgm:cxn modelId="{529F8032-DF15-4C54-BC8C-F3FE371234CB}" type="presParOf" srcId="{40DA58F7-FDAA-4E90-BA29-7357460F65BD}" destId="{1B142EC8-3788-405F-B9BC-C6BACCEC906D}" srcOrd="0" destOrd="0" presId="urn:microsoft.com/office/officeart/2005/8/layout/orgChart1"/>
    <dgm:cxn modelId="{910F7E36-60A2-4119-A40B-9D2686598D86}" type="presParOf" srcId="{40DA58F7-FDAA-4E90-BA29-7357460F65BD}" destId="{126F570B-0098-4598-B6C8-DADB8E352B45}" srcOrd="1" destOrd="0" presId="urn:microsoft.com/office/officeart/2005/8/layout/orgChart1"/>
    <dgm:cxn modelId="{14700B1F-74CB-451C-91BF-1296416FA325}" type="presParOf" srcId="{31BA278A-D139-459C-96F1-CD247EB34F6A}" destId="{9873F828-CD18-4882-9F0E-CBDFDDD679E2}" srcOrd="1" destOrd="0" presId="urn:microsoft.com/office/officeart/2005/8/layout/orgChart1"/>
    <dgm:cxn modelId="{F2B9DC49-DF2C-48A0-A155-F0C10ECC30E9}" type="presParOf" srcId="{9873F828-CD18-4882-9F0E-CBDFDDD679E2}" destId="{A2619CE9-DB44-4DDF-B9EA-160FA71259D4}" srcOrd="0" destOrd="0" presId="urn:microsoft.com/office/officeart/2005/8/layout/orgChart1"/>
    <dgm:cxn modelId="{125C1E57-88EC-4BEE-8647-28D5A4478A1D}" type="presParOf" srcId="{9873F828-CD18-4882-9F0E-CBDFDDD679E2}" destId="{60D3A9AE-9DDA-4433-A7F8-CF437D45C33C}" srcOrd="1" destOrd="0" presId="urn:microsoft.com/office/officeart/2005/8/layout/orgChart1"/>
    <dgm:cxn modelId="{1640AB33-B04B-47C5-9ACA-8505A55CF02C}" type="presParOf" srcId="{60D3A9AE-9DDA-4433-A7F8-CF437D45C33C}" destId="{F8512B91-47D1-400B-A57B-B30D46A7AE31}" srcOrd="0" destOrd="0" presId="urn:microsoft.com/office/officeart/2005/8/layout/orgChart1"/>
    <dgm:cxn modelId="{F0D32B35-76BF-42E8-A3B5-5DBCB865228E}" type="presParOf" srcId="{F8512B91-47D1-400B-A57B-B30D46A7AE31}" destId="{E059E483-6435-4565-B688-005939DE54AE}" srcOrd="0" destOrd="0" presId="urn:microsoft.com/office/officeart/2005/8/layout/orgChart1"/>
    <dgm:cxn modelId="{896A6AB6-4493-4281-AE5F-D3FCF29866A2}" type="presParOf" srcId="{F8512B91-47D1-400B-A57B-B30D46A7AE31}" destId="{60C997D7-15D2-4B66-9BFE-236C33DA3DFA}" srcOrd="1" destOrd="0" presId="urn:microsoft.com/office/officeart/2005/8/layout/orgChart1"/>
    <dgm:cxn modelId="{B4DA6908-3C5D-4DF5-A37D-4252E2804B5D}" type="presParOf" srcId="{60D3A9AE-9DDA-4433-A7F8-CF437D45C33C}" destId="{44BEDF94-E4DC-46D1-AD8D-BB4447130F08}" srcOrd="1" destOrd="0" presId="urn:microsoft.com/office/officeart/2005/8/layout/orgChart1"/>
    <dgm:cxn modelId="{28780D06-307B-4091-9336-098283AC6ED5}" type="presParOf" srcId="{60D3A9AE-9DDA-4433-A7F8-CF437D45C33C}" destId="{DFD0DF8C-C10A-400C-997D-1FFB5DD06638}" srcOrd="2" destOrd="0" presId="urn:microsoft.com/office/officeart/2005/8/layout/orgChart1"/>
    <dgm:cxn modelId="{9461638F-31AD-444C-805C-CFB3D69091FD}" type="presParOf" srcId="{9873F828-CD18-4882-9F0E-CBDFDDD679E2}" destId="{A9802631-280C-438F-AAF4-A750B891E630}" srcOrd="2" destOrd="0" presId="urn:microsoft.com/office/officeart/2005/8/layout/orgChart1"/>
    <dgm:cxn modelId="{D478213A-86E4-4381-BC41-2A4049113A38}" type="presParOf" srcId="{9873F828-CD18-4882-9F0E-CBDFDDD679E2}" destId="{7270FFFB-A698-46BD-8B67-5CD55393F5F4}" srcOrd="3" destOrd="0" presId="urn:microsoft.com/office/officeart/2005/8/layout/orgChart1"/>
    <dgm:cxn modelId="{971F6620-2E53-4724-AFDD-A462B2EA3A48}" type="presParOf" srcId="{7270FFFB-A698-46BD-8B67-5CD55393F5F4}" destId="{C070805E-CD1D-4E9B-B56B-93EDE963D0BE}" srcOrd="0" destOrd="0" presId="urn:microsoft.com/office/officeart/2005/8/layout/orgChart1"/>
    <dgm:cxn modelId="{51E40FD5-BE29-4541-86EF-BFD65B6B2E0E}" type="presParOf" srcId="{C070805E-CD1D-4E9B-B56B-93EDE963D0BE}" destId="{BF85D353-D8B9-4DDB-B198-99FA1DB7E2E1}" srcOrd="0" destOrd="0" presId="urn:microsoft.com/office/officeart/2005/8/layout/orgChart1"/>
    <dgm:cxn modelId="{66B8408F-30F8-4753-9C77-12BE841DFAEA}" type="presParOf" srcId="{C070805E-CD1D-4E9B-B56B-93EDE963D0BE}" destId="{68AD4C60-2440-47D2-9F0B-3C06125AECF5}" srcOrd="1" destOrd="0" presId="urn:microsoft.com/office/officeart/2005/8/layout/orgChart1"/>
    <dgm:cxn modelId="{3E5EBEB3-838E-46C0-87A0-A28BFC28D0F7}" type="presParOf" srcId="{7270FFFB-A698-46BD-8B67-5CD55393F5F4}" destId="{2B97732C-60D3-44CA-8355-F65E048F2D76}" srcOrd="1" destOrd="0" presId="urn:microsoft.com/office/officeart/2005/8/layout/orgChart1"/>
    <dgm:cxn modelId="{ABA5B741-F6A1-4FDE-BB4A-8E66E2939E5F}" type="presParOf" srcId="{7270FFFB-A698-46BD-8B67-5CD55393F5F4}" destId="{831BBD99-FC67-4018-BE6C-B92A2616DD90}" srcOrd="2" destOrd="0" presId="urn:microsoft.com/office/officeart/2005/8/layout/orgChart1"/>
    <dgm:cxn modelId="{53D027C9-6369-4AF3-BB0B-A20069ED9A9B}" type="presParOf" srcId="{31BA278A-D139-459C-96F1-CD247EB34F6A}" destId="{344DFF1A-7827-45A2-80B8-A849B3ECCBE8}" srcOrd="2" destOrd="0" presId="urn:microsoft.com/office/officeart/2005/8/layout/orgChart1"/>
    <dgm:cxn modelId="{9A5BEB6A-0B2E-47C3-95F0-588E62D38802}" type="presParOf" srcId="{90233086-8504-42CD-8509-C06CEBB5E14D}" destId="{3D6F9C8E-E905-4217-8570-75EFEB9EF529}" srcOrd="6" destOrd="0" presId="urn:microsoft.com/office/officeart/2005/8/layout/orgChart1"/>
    <dgm:cxn modelId="{8F629E38-C978-4F20-BBB7-5567A2663F1C}" type="presParOf" srcId="{90233086-8504-42CD-8509-C06CEBB5E14D}" destId="{335E64B2-68B2-45AC-9E1D-F69DCCFEBE48}" srcOrd="7" destOrd="0" presId="urn:microsoft.com/office/officeart/2005/8/layout/orgChart1"/>
    <dgm:cxn modelId="{BD2AC639-EC63-4AD9-B8C0-9F3301556729}" type="presParOf" srcId="{335E64B2-68B2-45AC-9E1D-F69DCCFEBE48}" destId="{7BCA541D-5AAC-449F-AFAE-1B452ADB9160}" srcOrd="0" destOrd="0" presId="urn:microsoft.com/office/officeart/2005/8/layout/orgChart1"/>
    <dgm:cxn modelId="{4E294860-ECFE-46E0-80BD-7A63C205F7BA}" type="presParOf" srcId="{7BCA541D-5AAC-449F-AFAE-1B452ADB9160}" destId="{ADACAF30-8704-4367-867D-C8C919FC3E8F}" srcOrd="0" destOrd="0" presId="urn:microsoft.com/office/officeart/2005/8/layout/orgChart1"/>
    <dgm:cxn modelId="{F6A409BB-1FB2-4883-A562-30CD69623301}" type="presParOf" srcId="{7BCA541D-5AAC-449F-AFAE-1B452ADB9160}" destId="{64FB3C05-0898-42D4-B108-3FC54B94D9D0}" srcOrd="1" destOrd="0" presId="urn:microsoft.com/office/officeart/2005/8/layout/orgChart1"/>
    <dgm:cxn modelId="{57B746DB-93EA-47DB-B574-DCA63E149ED4}" type="presParOf" srcId="{335E64B2-68B2-45AC-9E1D-F69DCCFEBE48}" destId="{1FC112D8-7AB7-4859-AD44-91C896DD6B66}" srcOrd="1" destOrd="0" presId="urn:microsoft.com/office/officeart/2005/8/layout/orgChart1"/>
    <dgm:cxn modelId="{6B400782-DBA9-4F97-8C06-12DE63ADA776}" type="presParOf" srcId="{1FC112D8-7AB7-4859-AD44-91C896DD6B66}" destId="{3D401C68-148E-419C-9D8B-F49F219EEA5B}" srcOrd="0" destOrd="0" presId="urn:microsoft.com/office/officeart/2005/8/layout/orgChart1"/>
    <dgm:cxn modelId="{5A42A696-2558-4455-945A-D12451CCD3E9}" type="presParOf" srcId="{1FC112D8-7AB7-4859-AD44-91C896DD6B66}" destId="{16676705-83A7-4DFA-BD71-0EDDF391D21D}" srcOrd="1" destOrd="0" presId="urn:microsoft.com/office/officeart/2005/8/layout/orgChart1"/>
    <dgm:cxn modelId="{40EA9386-8CED-4B41-B3FA-B01663582338}" type="presParOf" srcId="{16676705-83A7-4DFA-BD71-0EDDF391D21D}" destId="{DD9348FB-9F6E-4934-B4CB-10238147D978}" srcOrd="0" destOrd="0" presId="urn:microsoft.com/office/officeart/2005/8/layout/orgChart1"/>
    <dgm:cxn modelId="{AD987E29-AEE4-4BFD-BAF2-F02B80EE4A72}" type="presParOf" srcId="{DD9348FB-9F6E-4934-B4CB-10238147D978}" destId="{88C4B46C-DE35-4799-9B2E-789C79B4E4A9}" srcOrd="0" destOrd="0" presId="urn:microsoft.com/office/officeart/2005/8/layout/orgChart1"/>
    <dgm:cxn modelId="{A326E9C5-A6F2-47BB-B3E1-E3596D1B3917}" type="presParOf" srcId="{DD9348FB-9F6E-4934-B4CB-10238147D978}" destId="{48A4826C-2E88-4007-9E32-525A4ECB1A1A}" srcOrd="1" destOrd="0" presId="urn:microsoft.com/office/officeart/2005/8/layout/orgChart1"/>
    <dgm:cxn modelId="{921F4B32-E28A-4231-B9F7-E83BB9786CD7}" type="presParOf" srcId="{16676705-83A7-4DFA-BD71-0EDDF391D21D}" destId="{A15E677E-5C1C-48C6-A438-F108672C1BDE}" srcOrd="1" destOrd="0" presId="urn:microsoft.com/office/officeart/2005/8/layout/orgChart1"/>
    <dgm:cxn modelId="{A54E9DBF-7EEC-42D1-ACC8-C02151FE3823}" type="presParOf" srcId="{16676705-83A7-4DFA-BD71-0EDDF391D21D}" destId="{374C9335-69B7-415F-A1AA-3219C9A4EA8A}" srcOrd="2" destOrd="0" presId="urn:microsoft.com/office/officeart/2005/8/layout/orgChart1"/>
    <dgm:cxn modelId="{9056CE93-8A32-456E-B8FF-5CAA9E6A0FB3}" type="presParOf" srcId="{1FC112D8-7AB7-4859-AD44-91C896DD6B66}" destId="{53783F43-E906-4474-AC58-8AA8009B20F6}" srcOrd="2" destOrd="0" presId="urn:microsoft.com/office/officeart/2005/8/layout/orgChart1"/>
    <dgm:cxn modelId="{88100C74-F64C-4557-854F-FE0D488E1302}" type="presParOf" srcId="{1FC112D8-7AB7-4859-AD44-91C896DD6B66}" destId="{A03B2CB7-FE2A-487B-A2A1-DEB937B5DCE4}" srcOrd="3" destOrd="0" presId="urn:microsoft.com/office/officeart/2005/8/layout/orgChart1"/>
    <dgm:cxn modelId="{750568D5-7E0A-4727-B8C3-E5E9D61420FA}" type="presParOf" srcId="{A03B2CB7-FE2A-487B-A2A1-DEB937B5DCE4}" destId="{532C4E02-08B5-495A-B121-A6D8C0262340}" srcOrd="0" destOrd="0" presId="urn:microsoft.com/office/officeart/2005/8/layout/orgChart1"/>
    <dgm:cxn modelId="{0234BA62-037F-49F8-9EE9-A56E2772711D}" type="presParOf" srcId="{532C4E02-08B5-495A-B121-A6D8C0262340}" destId="{024E51B9-61DB-4665-8140-C6601A24D938}" srcOrd="0" destOrd="0" presId="urn:microsoft.com/office/officeart/2005/8/layout/orgChart1"/>
    <dgm:cxn modelId="{ACF8634E-EA49-4318-962B-CE4B8B0A1DF6}" type="presParOf" srcId="{532C4E02-08B5-495A-B121-A6D8C0262340}" destId="{F2ADB9A6-C45A-47E3-B02F-B5381C7176A3}" srcOrd="1" destOrd="0" presId="urn:microsoft.com/office/officeart/2005/8/layout/orgChart1"/>
    <dgm:cxn modelId="{626EBDC3-A1A9-4D47-B2B3-024963C1FEF4}" type="presParOf" srcId="{A03B2CB7-FE2A-487B-A2A1-DEB937B5DCE4}" destId="{A7A20066-8DD8-4016-A8AA-A69EADAA3F4E}" srcOrd="1" destOrd="0" presId="urn:microsoft.com/office/officeart/2005/8/layout/orgChart1"/>
    <dgm:cxn modelId="{6C19A229-F8E2-4EB7-A7CB-1F0185872066}" type="presParOf" srcId="{A7A20066-8DD8-4016-A8AA-A69EADAA3F4E}" destId="{88A1743F-966E-4561-8D68-FC11EF95B45A}" srcOrd="0" destOrd="0" presId="urn:microsoft.com/office/officeart/2005/8/layout/orgChart1"/>
    <dgm:cxn modelId="{F190AFD8-D845-4550-8E80-C3C3F46B14B6}" type="presParOf" srcId="{A7A20066-8DD8-4016-A8AA-A69EADAA3F4E}" destId="{38BD852E-BEA8-4F8B-A538-4BCF9DFEF4FA}" srcOrd="1" destOrd="0" presId="urn:microsoft.com/office/officeart/2005/8/layout/orgChart1"/>
    <dgm:cxn modelId="{A45D594D-3F43-48C5-93E4-A8B0665FFC7E}" type="presParOf" srcId="{38BD852E-BEA8-4F8B-A538-4BCF9DFEF4FA}" destId="{9F45F910-B151-4F2D-B99F-AF55901BD52F}" srcOrd="0" destOrd="0" presId="urn:microsoft.com/office/officeart/2005/8/layout/orgChart1"/>
    <dgm:cxn modelId="{77EC6DD5-1294-47E0-ADB4-799870C79BC6}" type="presParOf" srcId="{9F45F910-B151-4F2D-B99F-AF55901BD52F}" destId="{6EB67E4F-7540-4F92-9E9D-7CCA16A065FF}" srcOrd="0" destOrd="0" presId="urn:microsoft.com/office/officeart/2005/8/layout/orgChart1"/>
    <dgm:cxn modelId="{4D981ED5-C2E7-468A-9E5D-0D4470134A7E}" type="presParOf" srcId="{9F45F910-B151-4F2D-B99F-AF55901BD52F}" destId="{CFE1E861-B00F-49EB-B4E1-9C6FABA58465}" srcOrd="1" destOrd="0" presId="urn:microsoft.com/office/officeart/2005/8/layout/orgChart1"/>
    <dgm:cxn modelId="{6D50F722-3D9B-47FE-AC20-AD862624ADC1}" type="presParOf" srcId="{38BD852E-BEA8-4F8B-A538-4BCF9DFEF4FA}" destId="{73F8F8D7-1E4A-497A-9C18-422329FF1DF5}" srcOrd="1" destOrd="0" presId="urn:microsoft.com/office/officeart/2005/8/layout/orgChart1"/>
    <dgm:cxn modelId="{A9D62D98-8947-4178-88B7-E2E0BE986B45}" type="presParOf" srcId="{38BD852E-BEA8-4F8B-A538-4BCF9DFEF4FA}" destId="{97572355-2FD4-4AF5-83F8-6716C892DB39}" srcOrd="2" destOrd="0" presId="urn:microsoft.com/office/officeart/2005/8/layout/orgChart1"/>
    <dgm:cxn modelId="{C0CF47A0-762A-4AD4-832C-C9AD2CB70CD0}" type="presParOf" srcId="{A7A20066-8DD8-4016-A8AA-A69EADAA3F4E}" destId="{F89DEEF9-0D57-492B-B51D-DA04FA52D955}" srcOrd="2" destOrd="0" presId="urn:microsoft.com/office/officeart/2005/8/layout/orgChart1"/>
    <dgm:cxn modelId="{BF4E2F1D-0AD7-4662-8543-099E89F2C8FC}" type="presParOf" srcId="{A7A20066-8DD8-4016-A8AA-A69EADAA3F4E}" destId="{DC6AC6DD-F6D6-4F7D-A885-64460F789166}" srcOrd="3" destOrd="0" presId="urn:microsoft.com/office/officeart/2005/8/layout/orgChart1"/>
    <dgm:cxn modelId="{E6BEC88A-028F-40F7-90D6-E9C948456AB9}" type="presParOf" srcId="{DC6AC6DD-F6D6-4F7D-A885-64460F789166}" destId="{AD06EE68-B486-45F4-8DB2-C4998BD85554}" srcOrd="0" destOrd="0" presId="urn:microsoft.com/office/officeart/2005/8/layout/orgChart1"/>
    <dgm:cxn modelId="{D6E1B640-6719-40E1-AF53-D91C8CD44E6E}" type="presParOf" srcId="{AD06EE68-B486-45F4-8DB2-C4998BD85554}" destId="{A650D250-CE3A-4B89-84B1-01FF8A8E18E3}" srcOrd="0" destOrd="0" presId="urn:microsoft.com/office/officeart/2005/8/layout/orgChart1"/>
    <dgm:cxn modelId="{C71649E2-4592-42F5-AF67-6849372AD742}" type="presParOf" srcId="{AD06EE68-B486-45F4-8DB2-C4998BD85554}" destId="{156C0071-0F70-4B59-BB24-157F4AAFF7EB}" srcOrd="1" destOrd="0" presId="urn:microsoft.com/office/officeart/2005/8/layout/orgChart1"/>
    <dgm:cxn modelId="{D9BA2071-97A2-46A6-A0CD-049ABAA29B32}" type="presParOf" srcId="{DC6AC6DD-F6D6-4F7D-A885-64460F789166}" destId="{E1A645AD-86BC-4427-A273-75FFF5E7F293}" srcOrd="1" destOrd="0" presId="urn:microsoft.com/office/officeart/2005/8/layout/orgChart1"/>
    <dgm:cxn modelId="{31734C4B-D026-4A6A-9E91-AC7F9FC1B2E7}" type="presParOf" srcId="{DC6AC6DD-F6D6-4F7D-A885-64460F789166}" destId="{1D4A7071-1979-4BC1-9D5C-4756AC581474}" srcOrd="2" destOrd="0" presId="urn:microsoft.com/office/officeart/2005/8/layout/orgChart1"/>
    <dgm:cxn modelId="{D5255F4B-EF0B-405E-AD1B-8BAC7BDF2B31}" type="presParOf" srcId="{A03B2CB7-FE2A-487B-A2A1-DEB937B5DCE4}" destId="{2A5BB38C-4B5E-40E5-8B68-AC7F35E305C4}" srcOrd="2" destOrd="0" presId="urn:microsoft.com/office/officeart/2005/8/layout/orgChart1"/>
    <dgm:cxn modelId="{D6350CF4-077B-499A-B912-21B73BDDCBA8}" type="presParOf" srcId="{335E64B2-68B2-45AC-9E1D-F69DCCFEBE48}" destId="{8E0C17F8-EBC1-460D-AF8C-D67D4A8C1A08}" srcOrd="2" destOrd="0" presId="urn:microsoft.com/office/officeart/2005/8/layout/orgChart1"/>
    <dgm:cxn modelId="{1053DC5B-281B-4194-94B4-A0A2FBC269F9}" type="presParOf" srcId="{90233086-8504-42CD-8509-C06CEBB5E14D}" destId="{9900D6F0-7763-4FE9-A547-F63EB7123F15}" srcOrd="8" destOrd="0" presId="urn:microsoft.com/office/officeart/2005/8/layout/orgChart1"/>
    <dgm:cxn modelId="{617A6BE9-6BA7-4BD0-9305-BED3BBB70924}" type="presParOf" srcId="{90233086-8504-42CD-8509-C06CEBB5E14D}" destId="{6EDF302D-0E34-4ED8-8E03-C2B9B531DD25}" srcOrd="9" destOrd="0" presId="urn:microsoft.com/office/officeart/2005/8/layout/orgChart1"/>
    <dgm:cxn modelId="{8CEDDC4D-B8AB-458A-9403-6F91BE0D1A2F}" type="presParOf" srcId="{6EDF302D-0E34-4ED8-8E03-C2B9B531DD25}" destId="{A8064840-21E6-42A8-A23F-CFA1F8A12C60}" srcOrd="0" destOrd="0" presId="urn:microsoft.com/office/officeart/2005/8/layout/orgChart1"/>
    <dgm:cxn modelId="{8EFD35AD-4A5C-4EC9-BC50-5301F596F518}" type="presParOf" srcId="{A8064840-21E6-42A8-A23F-CFA1F8A12C60}" destId="{867494B7-F801-4143-9203-DA20A78D047E}" srcOrd="0" destOrd="0" presId="urn:microsoft.com/office/officeart/2005/8/layout/orgChart1"/>
    <dgm:cxn modelId="{78D5F9F9-66EC-49A9-A218-451F240E0A04}" type="presParOf" srcId="{A8064840-21E6-42A8-A23F-CFA1F8A12C60}" destId="{2E8154F3-541C-4622-AB55-9476F627E986}" srcOrd="1" destOrd="0" presId="urn:microsoft.com/office/officeart/2005/8/layout/orgChart1"/>
    <dgm:cxn modelId="{80A067E5-403A-4AC0-B945-7B2A63BCF546}" type="presParOf" srcId="{6EDF302D-0E34-4ED8-8E03-C2B9B531DD25}" destId="{17A8ADF9-E372-44BC-B8EF-2D478D353564}" srcOrd="1" destOrd="0" presId="urn:microsoft.com/office/officeart/2005/8/layout/orgChart1"/>
    <dgm:cxn modelId="{ECA5D52D-897D-4E9A-890E-BCE0265AE2C0}" type="presParOf" srcId="{17A8ADF9-E372-44BC-B8EF-2D478D353564}" destId="{19B34324-BD08-411B-B59F-6FCDEFFE7964}" srcOrd="0" destOrd="0" presId="urn:microsoft.com/office/officeart/2005/8/layout/orgChart1"/>
    <dgm:cxn modelId="{40329701-8F8A-438E-983C-23766D0ADF36}" type="presParOf" srcId="{17A8ADF9-E372-44BC-B8EF-2D478D353564}" destId="{C84D85F2-97DC-4A55-B58B-8684E8E8315C}" srcOrd="1" destOrd="0" presId="urn:microsoft.com/office/officeart/2005/8/layout/orgChart1"/>
    <dgm:cxn modelId="{680DB61E-D41F-4CE0-8B04-3D616C612998}" type="presParOf" srcId="{C84D85F2-97DC-4A55-B58B-8684E8E8315C}" destId="{874A9335-C22F-4347-800A-6778A00AFD60}" srcOrd="0" destOrd="0" presId="urn:microsoft.com/office/officeart/2005/8/layout/orgChart1"/>
    <dgm:cxn modelId="{978A39D3-5F1F-474C-A5FF-DB8F5C1C68CA}" type="presParOf" srcId="{874A9335-C22F-4347-800A-6778A00AFD60}" destId="{F1A1663F-0BFF-4E1E-90B9-D760441C1CDB}" srcOrd="0" destOrd="0" presId="urn:microsoft.com/office/officeart/2005/8/layout/orgChart1"/>
    <dgm:cxn modelId="{F1F543B9-98EB-4FCC-A8ED-40EF8809798C}" type="presParOf" srcId="{874A9335-C22F-4347-800A-6778A00AFD60}" destId="{AE8A4DD2-BFE6-48B9-A553-E83BFBA5477B}" srcOrd="1" destOrd="0" presId="urn:microsoft.com/office/officeart/2005/8/layout/orgChart1"/>
    <dgm:cxn modelId="{8D1F67A4-C058-46F0-AE52-95882BADB21E}" type="presParOf" srcId="{C84D85F2-97DC-4A55-B58B-8684E8E8315C}" destId="{072A542C-BD90-431F-A96A-C71BC09CFAD1}" srcOrd="1" destOrd="0" presId="urn:microsoft.com/office/officeart/2005/8/layout/orgChart1"/>
    <dgm:cxn modelId="{F9E3A508-3095-4FE7-8E0A-80250FD30184}" type="presParOf" srcId="{C84D85F2-97DC-4A55-B58B-8684E8E8315C}" destId="{6744F193-7602-4AB3-AA70-228A6F9C3556}" srcOrd="2" destOrd="0" presId="urn:microsoft.com/office/officeart/2005/8/layout/orgChart1"/>
    <dgm:cxn modelId="{EE266C4E-B64C-436E-B82F-70D8306EAC20}" type="presParOf" srcId="{17A8ADF9-E372-44BC-B8EF-2D478D353564}" destId="{F261332D-5055-43F2-B4F4-2A1CC9BE12AE}" srcOrd="2" destOrd="0" presId="urn:microsoft.com/office/officeart/2005/8/layout/orgChart1"/>
    <dgm:cxn modelId="{B33761E2-65D2-458C-B8A2-8DA8C60F2A00}" type="presParOf" srcId="{17A8ADF9-E372-44BC-B8EF-2D478D353564}" destId="{2F0CB011-6721-4525-A934-27B8349ED23D}" srcOrd="3" destOrd="0" presId="urn:microsoft.com/office/officeart/2005/8/layout/orgChart1"/>
    <dgm:cxn modelId="{5929D442-299B-474D-A6A6-251EE11BF2AE}" type="presParOf" srcId="{2F0CB011-6721-4525-A934-27B8349ED23D}" destId="{EA345EE8-ADB5-45E6-8729-5DB4E730A189}" srcOrd="0" destOrd="0" presId="urn:microsoft.com/office/officeart/2005/8/layout/orgChart1"/>
    <dgm:cxn modelId="{97F11BF7-5F29-4B20-90ED-454F2F588035}" type="presParOf" srcId="{EA345EE8-ADB5-45E6-8729-5DB4E730A189}" destId="{40A6BE2D-7403-40C7-B709-E29312A2ECB3}" srcOrd="0" destOrd="0" presId="urn:microsoft.com/office/officeart/2005/8/layout/orgChart1"/>
    <dgm:cxn modelId="{CCC4CEF3-CE40-4E5B-985B-22471AD521D9}" type="presParOf" srcId="{EA345EE8-ADB5-45E6-8729-5DB4E730A189}" destId="{74386309-D9B9-42CC-9762-8B8BDDD80804}" srcOrd="1" destOrd="0" presId="urn:microsoft.com/office/officeart/2005/8/layout/orgChart1"/>
    <dgm:cxn modelId="{F878338B-66E5-4F2B-A5B0-3B19A08042EB}" type="presParOf" srcId="{2F0CB011-6721-4525-A934-27B8349ED23D}" destId="{391439AD-62C6-4AEC-AC07-A120580469A1}" srcOrd="1" destOrd="0" presId="urn:microsoft.com/office/officeart/2005/8/layout/orgChart1"/>
    <dgm:cxn modelId="{8150A9D0-06F6-4BC6-92DE-D6D510D45216}" type="presParOf" srcId="{2F0CB011-6721-4525-A934-27B8349ED23D}" destId="{8708C5B9-2D65-4BC2-A6FD-B0771AFB23A6}" srcOrd="2" destOrd="0" presId="urn:microsoft.com/office/officeart/2005/8/layout/orgChart1"/>
    <dgm:cxn modelId="{11B51FAD-FF3A-4415-BC6C-A05405D5AF67}" type="presParOf" srcId="{17A8ADF9-E372-44BC-B8EF-2D478D353564}" destId="{1066007D-6716-408F-ABCC-CC3F6E110693}" srcOrd="4" destOrd="0" presId="urn:microsoft.com/office/officeart/2005/8/layout/orgChart1"/>
    <dgm:cxn modelId="{FCECC9A4-A80A-473F-8265-5AC6597E325C}" type="presParOf" srcId="{17A8ADF9-E372-44BC-B8EF-2D478D353564}" destId="{5BC36232-B7C2-4FF4-BF34-643EB8542FC4}" srcOrd="5" destOrd="0" presId="urn:microsoft.com/office/officeart/2005/8/layout/orgChart1"/>
    <dgm:cxn modelId="{6F5A9B9F-7F7C-4291-B14A-757D54ABC127}" type="presParOf" srcId="{5BC36232-B7C2-4FF4-BF34-643EB8542FC4}" destId="{14B85666-3CB7-4800-8170-AAB7A3E8302D}" srcOrd="0" destOrd="0" presId="urn:microsoft.com/office/officeart/2005/8/layout/orgChart1"/>
    <dgm:cxn modelId="{A14829A8-3BA3-4F6C-9C64-79DCF843DCDC}" type="presParOf" srcId="{14B85666-3CB7-4800-8170-AAB7A3E8302D}" destId="{C7C4BB7D-53D5-49F1-9208-09662961E2F7}" srcOrd="0" destOrd="0" presId="urn:microsoft.com/office/officeart/2005/8/layout/orgChart1"/>
    <dgm:cxn modelId="{A14FECA1-9C9D-4601-A922-E72B22513E77}" type="presParOf" srcId="{14B85666-3CB7-4800-8170-AAB7A3E8302D}" destId="{FD0EB6F2-D0BB-464A-9AC7-9BF10AC11114}" srcOrd="1" destOrd="0" presId="urn:microsoft.com/office/officeart/2005/8/layout/orgChart1"/>
    <dgm:cxn modelId="{26806603-E953-4F23-8350-5646CE9BB7CB}" type="presParOf" srcId="{5BC36232-B7C2-4FF4-BF34-643EB8542FC4}" destId="{BDC4F234-1436-46E2-A196-A1A21A365554}" srcOrd="1" destOrd="0" presId="urn:microsoft.com/office/officeart/2005/8/layout/orgChart1"/>
    <dgm:cxn modelId="{80186DCE-434A-4272-A3DC-27A290C390E8}" type="presParOf" srcId="{5BC36232-B7C2-4FF4-BF34-643EB8542FC4}" destId="{B87CD5EC-4BF8-4246-B471-CC6D117D1C63}" srcOrd="2" destOrd="0" presId="urn:microsoft.com/office/officeart/2005/8/layout/orgChart1"/>
    <dgm:cxn modelId="{D1869227-B93A-4BD3-BC0C-818FDB689EA2}" type="presParOf" srcId="{17A8ADF9-E372-44BC-B8EF-2D478D353564}" destId="{434DD80A-EC24-4219-BE84-6398D5494104}" srcOrd="6" destOrd="0" presId="urn:microsoft.com/office/officeart/2005/8/layout/orgChart1"/>
    <dgm:cxn modelId="{4C0F2CB2-1711-41B0-A631-E1F894E947DF}" type="presParOf" srcId="{17A8ADF9-E372-44BC-B8EF-2D478D353564}" destId="{74197450-DF11-4AA3-A717-192DC151E5B5}" srcOrd="7" destOrd="0" presId="urn:microsoft.com/office/officeart/2005/8/layout/orgChart1"/>
    <dgm:cxn modelId="{EA37E667-1038-4EBB-A278-0E4BA43825DE}" type="presParOf" srcId="{74197450-DF11-4AA3-A717-192DC151E5B5}" destId="{8A27FEF1-3032-4E20-A2DC-68140CFBEBE7}" srcOrd="0" destOrd="0" presId="urn:microsoft.com/office/officeart/2005/8/layout/orgChart1"/>
    <dgm:cxn modelId="{7846442E-F739-42C0-B98F-B9C14D109567}" type="presParOf" srcId="{8A27FEF1-3032-4E20-A2DC-68140CFBEBE7}" destId="{BE1C2CBB-B18C-432D-B52C-2D69B317CDE9}" srcOrd="0" destOrd="0" presId="urn:microsoft.com/office/officeart/2005/8/layout/orgChart1"/>
    <dgm:cxn modelId="{7874700D-C8BE-49C6-97FA-C6D80B112415}" type="presParOf" srcId="{8A27FEF1-3032-4E20-A2DC-68140CFBEBE7}" destId="{4D11EC99-D139-4156-BEFE-EFE8648A2850}" srcOrd="1" destOrd="0" presId="urn:microsoft.com/office/officeart/2005/8/layout/orgChart1"/>
    <dgm:cxn modelId="{B3365673-55E8-4BE0-84F8-F6B9B5BF7EDB}" type="presParOf" srcId="{74197450-DF11-4AA3-A717-192DC151E5B5}" destId="{3BE257CF-F217-4332-B183-4E803DC9CCE1}" srcOrd="1" destOrd="0" presId="urn:microsoft.com/office/officeart/2005/8/layout/orgChart1"/>
    <dgm:cxn modelId="{14A59919-E315-4FEE-9004-B15A4A26D035}" type="presParOf" srcId="{74197450-DF11-4AA3-A717-192DC151E5B5}" destId="{50344EA8-3F92-4F4E-984C-4C327615F7CA}" srcOrd="2" destOrd="0" presId="urn:microsoft.com/office/officeart/2005/8/layout/orgChart1"/>
    <dgm:cxn modelId="{F1E607D3-6752-495F-B1D8-31B73F356B89}" type="presParOf" srcId="{6EDF302D-0E34-4ED8-8E03-C2B9B531DD25}" destId="{C1539262-19CD-430B-B3C2-AF14E49E0C7C}" srcOrd="2" destOrd="0" presId="urn:microsoft.com/office/officeart/2005/8/layout/orgChart1"/>
    <dgm:cxn modelId="{FC5D19EA-141C-4AE1-B332-4A4CF9F44866}" type="presParOf" srcId="{B64FA887-F18F-4472-9D23-71CD916FDF16}" destId="{1E801BA1-E448-482C-9D9C-B883550D2910}" srcOrd="2" destOrd="0" presId="urn:microsoft.com/office/officeart/2005/8/layout/orgChart1"/>
    <dgm:cxn modelId="{779BC9C0-93A5-4F29-9BEA-DBC49F973F77}" type="presParOf" srcId="{1E801BA1-E448-482C-9D9C-B883550D2910}" destId="{C4DC16DD-7454-4F73-998B-9F933495FF06}" srcOrd="0" destOrd="0" presId="urn:microsoft.com/office/officeart/2005/8/layout/orgChart1"/>
    <dgm:cxn modelId="{01D936A0-0E77-42B4-ACF4-4D4A6D07D55B}" type="presParOf" srcId="{1E801BA1-E448-482C-9D9C-B883550D2910}" destId="{851E3783-8E53-49BE-8358-95C880D5E71A}" srcOrd="1" destOrd="0" presId="urn:microsoft.com/office/officeart/2005/8/layout/orgChart1"/>
    <dgm:cxn modelId="{C2AFC850-6B0F-446D-BD33-3502A103064E}" type="presParOf" srcId="{851E3783-8E53-49BE-8358-95C880D5E71A}" destId="{9DF759C6-E6AC-45E4-B584-7E815A836213}" srcOrd="0" destOrd="0" presId="urn:microsoft.com/office/officeart/2005/8/layout/orgChart1"/>
    <dgm:cxn modelId="{89917471-3CF6-421C-B0C4-F751BC8E88EE}" type="presParOf" srcId="{9DF759C6-E6AC-45E4-B584-7E815A836213}" destId="{6EE82750-6E2E-445B-9E64-F5601D1469BA}" srcOrd="0" destOrd="0" presId="urn:microsoft.com/office/officeart/2005/8/layout/orgChart1"/>
    <dgm:cxn modelId="{935FE4E9-AD7E-4623-913B-B503FD808120}" type="presParOf" srcId="{9DF759C6-E6AC-45E4-B584-7E815A836213}" destId="{8457549B-7E43-4A86-AF6A-9960A58EE57A}" srcOrd="1" destOrd="0" presId="urn:microsoft.com/office/officeart/2005/8/layout/orgChart1"/>
    <dgm:cxn modelId="{B3FE59EE-4595-4D54-ABA1-E39556C45727}" type="presParOf" srcId="{851E3783-8E53-49BE-8358-95C880D5E71A}" destId="{07A01265-B08B-4B3C-BDE8-34EFDDCDD3A5}" srcOrd="1" destOrd="0" presId="urn:microsoft.com/office/officeart/2005/8/layout/orgChart1"/>
    <dgm:cxn modelId="{5053509F-FB82-44D4-A261-6C5B36F916A6}" type="presParOf" srcId="{851E3783-8E53-49BE-8358-95C880D5E71A}" destId="{DB5C7C9D-02C8-413D-9406-B26BE80FA315}" srcOrd="2" destOrd="0" presId="urn:microsoft.com/office/officeart/2005/8/layout/orgChart1"/>
    <dgm:cxn modelId="{CFD36A33-39A1-4B3E-B9FC-F542B09A99B4}" type="presParOf" srcId="{07BEC272-0423-4E42-B899-F60FC75BD79A}" destId="{7138EDD9-BCD6-4A38-94E7-C961ED67E709}" srcOrd="2" destOrd="0" presId="urn:microsoft.com/office/officeart/2005/8/layout/orgChar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4DC16DD-7454-4F73-998B-9F933495FF06}">
      <dsp:nvSpPr>
        <dsp:cNvPr id="0" name=""/>
        <dsp:cNvSpPr/>
      </dsp:nvSpPr>
      <dsp:spPr>
        <a:xfrm>
          <a:off x="3710101" y="1334190"/>
          <a:ext cx="99965" cy="437944"/>
        </a:xfrm>
        <a:custGeom>
          <a:avLst/>
          <a:gdLst/>
          <a:ahLst/>
          <a:cxnLst/>
          <a:rect l="0" t="0" r="0" b="0"/>
          <a:pathLst>
            <a:path>
              <a:moveTo>
                <a:pt x="99965" y="0"/>
              </a:moveTo>
              <a:lnTo>
                <a:pt x="99965" y="437944"/>
              </a:lnTo>
              <a:lnTo>
                <a:pt x="0"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4DD80A-EC24-4219-BE84-6398D5494104}">
      <dsp:nvSpPr>
        <dsp:cNvPr id="0" name=""/>
        <dsp:cNvSpPr/>
      </dsp:nvSpPr>
      <dsp:spPr>
        <a:xfrm>
          <a:off x="6759211" y="2686104"/>
          <a:ext cx="142807" cy="2465815"/>
        </a:xfrm>
        <a:custGeom>
          <a:avLst/>
          <a:gdLst/>
          <a:ahLst/>
          <a:cxnLst/>
          <a:rect l="0" t="0" r="0" b="0"/>
          <a:pathLst>
            <a:path>
              <a:moveTo>
                <a:pt x="0" y="0"/>
              </a:moveTo>
              <a:lnTo>
                <a:pt x="0" y="2465815"/>
              </a:lnTo>
              <a:lnTo>
                <a:pt x="142807" y="246581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66007D-6716-408F-ABCC-CC3F6E110693}">
      <dsp:nvSpPr>
        <dsp:cNvPr id="0" name=""/>
        <dsp:cNvSpPr/>
      </dsp:nvSpPr>
      <dsp:spPr>
        <a:xfrm>
          <a:off x="6759211"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61332D-5055-43F2-B4F4-2A1CC9BE12AE}">
      <dsp:nvSpPr>
        <dsp:cNvPr id="0" name=""/>
        <dsp:cNvSpPr/>
      </dsp:nvSpPr>
      <dsp:spPr>
        <a:xfrm>
          <a:off x="6759211"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B34324-BD08-411B-B59F-6FCDEFFE7964}">
      <dsp:nvSpPr>
        <dsp:cNvPr id="0" name=""/>
        <dsp:cNvSpPr/>
      </dsp:nvSpPr>
      <dsp:spPr>
        <a:xfrm>
          <a:off x="6759211"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00D6F0-7763-4FE9-A547-F63EB7123F15}">
      <dsp:nvSpPr>
        <dsp:cNvPr id="0" name=""/>
        <dsp:cNvSpPr/>
      </dsp:nvSpPr>
      <dsp:spPr>
        <a:xfrm>
          <a:off x="3810067" y="1334190"/>
          <a:ext cx="3329964" cy="875888"/>
        </a:xfrm>
        <a:custGeom>
          <a:avLst/>
          <a:gdLst/>
          <a:ahLst/>
          <a:cxnLst/>
          <a:rect l="0" t="0" r="0" b="0"/>
          <a:pathLst>
            <a:path>
              <a:moveTo>
                <a:pt x="0" y="0"/>
              </a:moveTo>
              <a:lnTo>
                <a:pt x="0" y="775922"/>
              </a:lnTo>
              <a:lnTo>
                <a:pt x="3329964" y="775922"/>
              </a:lnTo>
              <a:lnTo>
                <a:pt x="3329964"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9DEEF9-0D57-492B-B51D-DA04FA52D955}">
      <dsp:nvSpPr>
        <dsp:cNvPr id="0" name=""/>
        <dsp:cNvSpPr/>
      </dsp:nvSpPr>
      <dsp:spPr>
        <a:xfrm>
          <a:off x="5607227" y="3362061"/>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A1743F-966E-4561-8D68-FC11EF95B45A}">
      <dsp:nvSpPr>
        <dsp:cNvPr id="0" name=""/>
        <dsp:cNvSpPr/>
      </dsp:nvSpPr>
      <dsp:spPr>
        <a:xfrm>
          <a:off x="5607227" y="3362061"/>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3783F43-E906-4474-AC58-8AA8009B20F6}">
      <dsp:nvSpPr>
        <dsp:cNvPr id="0" name=""/>
        <dsp:cNvSpPr/>
      </dsp:nvSpPr>
      <dsp:spPr>
        <a:xfrm>
          <a:off x="5412057" y="2686104"/>
          <a:ext cx="575991" cy="199930"/>
        </a:xfrm>
        <a:custGeom>
          <a:avLst/>
          <a:gdLst/>
          <a:ahLst/>
          <a:cxnLst/>
          <a:rect l="0" t="0" r="0" b="0"/>
          <a:pathLst>
            <a:path>
              <a:moveTo>
                <a:pt x="0" y="0"/>
              </a:moveTo>
              <a:lnTo>
                <a:pt x="0" y="99965"/>
              </a:lnTo>
              <a:lnTo>
                <a:pt x="575991" y="99965"/>
              </a:lnTo>
              <a:lnTo>
                <a:pt x="575991" y="1999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401C68-148E-419C-9D8B-F49F219EEA5B}">
      <dsp:nvSpPr>
        <dsp:cNvPr id="0" name=""/>
        <dsp:cNvSpPr/>
      </dsp:nvSpPr>
      <dsp:spPr>
        <a:xfrm>
          <a:off x="4836065" y="2686104"/>
          <a:ext cx="575991" cy="199930"/>
        </a:xfrm>
        <a:custGeom>
          <a:avLst/>
          <a:gdLst/>
          <a:ahLst/>
          <a:cxnLst/>
          <a:rect l="0" t="0" r="0" b="0"/>
          <a:pathLst>
            <a:path>
              <a:moveTo>
                <a:pt x="575991" y="0"/>
              </a:moveTo>
              <a:lnTo>
                <a:pt x="575991" y="99965"/>
              </a:lnTo>
              <a:lnTo>
                <a:pt x="0" y="99965"/>
              </a:lnTo>
              <a:lnTo>
                <a:pt x="0" y="1999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6F9C8E-E905-4217-8570-75EFEB9EF529}">
      <dsp:nvSpPr>
        <dsp:cNvPr id="0" name=""/>
        <dsp:cNvSpPr/>
      </dsp:nvSpPr>
      <dsp:spPr>
        <a:xfrm>
          <a:off x="3810067" y="1334190"/>
          <a:ext cx="1601989" cy="875888"/>
        </a:xfrm>
        <a:custGeom>
          <a:avLst/>
          <a:gdLst/>
          <a:ahLst/>
          <a:cxnLst/>
          <a:rect l="0" t="0" r="0" b="0"/>
          <a:pathLst>
            <a:path>
              <a:moveTo>
                <a:pt x="0" y="0"/>
              </a:moveTo>
              <a:lnTo>
                <a:pt x="0" y="775922"/>
              </a:lnTo>
              <a:lnTo>
                <a:pt x="1601989" y="775922"/>
              </a:lnTo>
              <a:lnTo>
                <a:pt x="1601989"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802631-280C-438F-AAF4-A750B891E630}">
      <dsp:nvSpPr>
        <dsp:cNvPr id="0" name=""/>
        <dsp:cNvSpPr/>
      </dsp:nvSpPr>
      <dsp:spPr>
        <a:xfrm>
          <a:off x="3065248"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619CE9-DB44-4DDF-B9EA-160FA71259D4}">
      <dsp:nvSpPr>
        <dsp:cNvPr id="0" name=""/>
        <dsp:cNvSpPr/>
      </dsp:nvSpPr>
      <dsp:spPr>
        <a:xfrm>
          <a:off x="3065248"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9E9D26-E9F0-4FCF-90B2-1875BBB67B8F}">
      <dsp:nvSpPr>
        <dsp:cNvPr id="0" name=""/>
        <dsp:cNvSpPr/>
      </dsp:nvSpPr>
      <dsp:spPr>
        <a:xfrm>
          <a:off x="3446069" y="1334190"/>
          <a:ext cx="363998" cy="875888"/>
        </a:xfrm>
        <a:custGeom>
          <a:avLst/>
          <a:gdLst/>
          <a:ahLst/>
          <a:cxnLst/>
          <a:rect l="0" t="0" r="0" b="0"/>
          <a:pathLst>
            <a:path>
              <a:moveTo>
                <a:pt x="363998" y="0"/>
              </a:moveTo>
              <a:lnTo>
                <a:pt x="363998"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3BFB9B-D964-4C6C-95B6-FA36C9FC47D0}">
      <dsp:nvSpPr>
        <dsp:cNvPr id="0" name=""/>
        <dsp:cNvSpPr/>
      </dsp:nvSpPr>
      <dsp:spPr>
        <a:xfrm>
          <a:off x="1317465" y="2686104"/>
          <a:ext cx="242107" cy="2465815"/>
        </a:xfrm>
        <a:custGeom>
          <a:avLst/>
          <a:gdLst/>
          <a:ahLst/>
          <a:cxnLst/>
          <a:rect l="0" t="0" r="0" b="0"/>
          <a:pathLst>
            <a:path>
              <a:moveTo>
                <a:pt x="0" y="0"/>
              </a:moveTo>
              <a:lnTo>
                <a:pt x="0" y="2465815"/>
              </a:lnTo>
              <a:lnTo>
                <a:pt x="242107" y="246581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554413-104E-406A-9CC5-349745215342}">
      <dsp:nvSpPr>
        <dsp:cNvPr id="0" name=""/>
        <dsp:cNvSpPr/>
      </dsp:nvSpPr>
      <dsp:spPr>
        <a:xfrm>
          <a:off x="1317465" y="2686104"/>
          <a:ext cx="242107" cy="1789858"/>
        </a:xfrm>
        <a:custGeom>
          <a:avLst/>
          <a:gdLst/>
          <a:ahLst/>
          <a:cxnLst/>
          <a:rect l="0" t="0" r="0" b="0"/>
          <a:pathLst>
            <a:path>
              <a:moveTo>
                <a:pt x="0" y="0"/>
              </a:moveTo>
              <a:lnTo>
                <a:pt x="0" y="1789858"/>
              </a:lnTo>
              <a:lnTo>
                <a:pt x="2421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8790C8-B116-4C07-B78F-15668B40C321}">
      <dsp:nvSpPr>
        <dsp:cNvPr id="0" name=""/>
        <dsp:cNvSpPr/>
      </dsp:nvSpPr>
      <dsp:spPr>
        <a:xfrm>
          <a:off x="1317465" y="2686104"/>
          <a:ext cx="242107" cy="1113901"/>
        </a:xfrm>
        <a:custGeom>
          <a:avLst/>
          <a:gdLst/>
          <a:ahLst/>
          <a:cxnLst/>
          <a:rect l="0" t="0" r="0" b="0"/>
          <a:pathLst>
            <a:path>
              <a:moveTo>
                <a:pt x="0" y="0"/>
              </a:moveTo>
              <a:lnTo>
                <a:pt x="0" y="1113901"/>
              </a:lnTo>
              <a:lnTo>
                <a:pt x="2421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E5E4EDF-0EA8-445D-BE2C-4C22E40AA606}">
      <dsp:nvSpPr>
        <dsp:cNvPr id="0" name=""/>
        <dsp:cNvSpPr/>
      </dsp:nvSpPr>
      <dsp:spPr>
        <a:xfrm>
          <a:off x="1317465" y="2686104"/>
          <a:ext cx="242107" cy="437944"/>
        </a:xfrm>
        <a:custGeom>
          <a:avLst/>
          <a:gdLst/>
          <a:ahLst/>
          <a:cxnLst/>
          <a:rect l="0" t="0" r="0" b="0"/>
          <a:pathLst>
            <a:path>
              <a:moveTo>
                <a:pt x="0" y="0"/>
              </a:moveTo>
              <a:lnTo>
                <a:pt x="0" y="437944"/>
              </a:lnTo>
              <a:lnTo>
                <a:pt x="2421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5BA088-7396-4BA9-B792-69EE6759C03E}">
      <dsp:nvSpPr>
        <dsp:cNvPr id="0" name=""/>
        <dsp:cNvSpPr/>
      </dsp:nvSpPr>
      <dsp:spPr>
        <a:xfrm>
          <a:off x="1963086" y="1334190"/>
          <a:ext cx="1846981" cy="875888"/>
        </a:xfrm>
        <a:custGeom>
          <a:avLst/>
          <a:gdLst/>
          <a:ahLst/>
          <a:cxnLst/>
          <a:rect l="0" t="0" r="0" b="0"/>
          <a:pathLst>
            <a:path>
              <a:moveTo>
                <a:pt x="1846981" y="0"/>
              </a:moveTo>
              <a:lnTo>
                <a:pt x="1846981"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505C00-AA3E-439A-88A4-32EF2D9DE85A}">
      <dsp:nvSpPr>
        <dsp:cNvPr id="0" name=""/>
        <dsp:cNvSpPr/>
      </dsp:nvSpPr>
      <dsp:spPr>
        <a:xfrm>
          <a:off x="99282"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D3C7D4-8E65-4303-8713-FC4450F8DC15}">
      <dsp:nvSpPr>
        <dsp:cNvPr id="0" name=""/>
        <dsp:cNvSpPr/>
      </dsp:nvSpPr>
      <dsp:spPr>
        <a:xfrm>
          <a:off x="99282"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DC87FE-FBEB-4EE3-87D7-AF1A9DFBE829}">
      <dsp:nvSpPr>
        <dsp:cNvPr id="0" name=""/>
        <dsp:cNvSpPr/>
      </dsp:nvSpPr>
      <dsp:spPr>
        <a:xfrm>
          <a:off x="99282"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28FF3D-5E9A-4F7D-BBB7-53E1A02A079F}">
      <dsp:nvSpPr>
        <dsp:cNvPr id="0" name=""/>
        <dsp:cNvSpPr/>
      </dsp:nvSpPr>
      <dsp:spPr>
        <a:xfrm>
          <a:off x="480102" y="1334190"/>
          <a:ext cx="3329964" cy="875888"/>
        </a:xfrm>
        <a:custGeom>
          <a:avLst/>
          <a:gdLst/>
          <a:ahLst/>
          <a:cxnLst/>
          <a:rect l="0" t="0" r="0" b="0"/>
          <a:pathLst>
            <a:path>
              <a:moveTo>
                <a:pt x="3329964" y="0"/>
              </a:moveTo>
              <a:lnTo>
                <a:pt x="3329964"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668CB1-CE3C-418F-83C0-03F55AF33091}">
      <dsp:nvSpPr>
        <dsp:cNvPr id="0" name=""/>
        <dsp:cNvSpPr/>
      </dsp:nvSpPr>
      <dsp:spPr>
        <a:xfrm>
          <a:off x="3764347" y="658233"/>
          <a:ext cx="91440" cy="199930"/>
        </a:xfrm>
        <a:custGeom>
          <a:avLst/>
          <a:gdLst/>
          <a:ahLst/>
          <a:cxnLst/>
          <a:rect l="0" t="0" r="0" b="0"/>
          <a:pathLst>
            <a:path>
              <a:moveTo>
                <a:pt x="45720" y="0"/>
              </a:moveTo>
              <a:lnTo>
                <a:pt x="45720" y="19993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9F113F-8972-4A99-86DB-EBDD1A507309}">
      <dsp:nvSpPr>
        <dsp:cNvPr id="0" name=""/>
        <dsp:cNvSpPr/>
      </dsp:nvSpPr>
      <dsp:spPr>
        <a:xfrm>
          <a:off x="3334041" y="182207"/>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Directorio</a:t>
          </a:r>
        </a:p>
      </dsp:txBody>
      <dsp:txXfrm>
        <a:off x="3334041" y="182207"/>
        <a:ext cx="952052" cy="476026"/>
      </dsp:txXfrm>
    </dsp:sp>
    <dsp:sp modelId="{B94ED2C7-5C22-410F-A096-6BB923FB329C}">
      <dsp:nvSpPr>
        <dsp:cNvPr id="0" name=""/>
        <dsp:cNvSpPr/>
      </dsp:nvSpPr>
      <dsp:spPr>
        <a:xfrm>
          <a:off x="3334041" y="858164"/>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Gerencia general</a:t>
          </a:r>
        </a:p>
      </dsp:txBody>
      <dsp:txXfrm>
        <a:off x="3334041" y="858164"/>
        <a:ext cx="952052" cy="476026"/>
      </dsp:txXfrm>
    </dsp:sp>
    <dsp:sp modelId="{99CDBD7E-8A40-4983-8581-B2471E06C265}">
      <dsp:nvSpPr>
        <dsp:cNvPr id="0" name=""/>
        <dsp:cNvSpPr/>
      </dsp:nvSpPr>
      <dsp:spPr>
        <a:xfrm>
          <a:off x="4076"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Producción</a:t>
          </a:r>
        </a:p>
      </dsp:txBody>
      <dsp:txXfrm>
        <a:off x="4076" y="2210078"/>
        <a:ext cx="952052" cy="476026"/>
      </dsp:txXfrm>
    </dsp:sp>
    <dsp:sp modelId="{E9B46B83-48DF-4EF2-B252-E3BF270EE3C0}">
      <dsp:nvSpPr>
        <dsp:cNvPr id="0" name=""/>
        <dsp:cNvSpPr/>
      </dsp:nvSpPr>
      <dsp:spPr>
        <a:xfrm>
          <a:off x="242089"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Fabricación</a:t>
          </a:r>
        </a:p>
      </dsp:txBody>
      <dsp:txXfrm>
        <a:off x="242089" y="2886035"/>
        <a:ext cx="952052" cy="476026"/>
      </dsp:txXfrm>
    </dsp:sp>
    <dsp:sp modelId="{DD7A384B-9184-47FD-A760-3BEBECCA498C}">
      <dsp:nvSpPr>
        <dsp:cNvPr id="0" name=""/>
        <dsp:cNvSpPr/>
      </dsp:nvSpPr>
      <dsp:spPr>
        <a:xfrm>
          <a:off x="242089"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Planeamiento y control de producción</a:t>
          </a:r>
        </a:p>
      </dsp:txBody>
      <dsp:txXfrm>
        <a:off x="242089" y="3561992"/>
        <a:ext cx="952052" cy="476026"/>
      </dsp:txXfrm>
    </dsp:sp>
    <dsp:sp modelId="{741A17AF-83C9-4327-8F86-364DF107986B}">
      <dsp:nvSpPr>
        <dsp:cNvPr id="0" name=""/>
        <dsp:cNvSpPr/>
      </dsp:nvSpPr>
      <dsp:spPr>
        <a:xfrm>
          <a:off x="242089"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Control de </a:t>
          </a:r>
          <a:br>
            <a:rPr lang="es-ES" sz="1100" kern="1200"/>
          </a:br>
          <a:r>
            <a:rPr lang="es-ES" sz="1100" kern="1200"/>
            <a:t>calidad</a:t>
          </a:r>
        </a:p>
      </dsp:txBody>
      <dsp:txXfrm>
        <a:off x="242089" y="4237949"/>
        <a:ext cx="952052" cy="476026"/>
      </dsp:txXfrm>
    </dsp:sp>
    <dsp:sp modelId="{2B57D842-C132-4E06-BAEE-7A81848A92FD}">
      <dsp:nvSpPr>
        <dsp:cNvPr id="0" name=""/>
        <dsp:cNvSpPr/>
      </dsp:nvSpPr>
      <dsp:spPr>
        <a:xfrm>
          <a:off x="1156060" y="2210078"/>
          <a:ext cx="1614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Comercialización</a:t>
          </a:r>
        </a:p>
      </dsp:txBody>
      <dsp:txXfrm>
        <a:off x="1156060" y="2210078"/>
        <a:ext cx="1614052" cy="476026"/>
      </dsp:txXfrm>
    </dsp:sp>
    <dsp:sp modelId="{EDDA187E-D807-4DC9-8F25-078016371689}">
      <dsp:nvSpPr>
        <dsp:cNvPr id="0" name=""/>
        <dsp:cNvSpPr/>
      </dsp:nvSpPr>
      <dsp:spPr>
        <a:xfrm>
          <a:off x="1559573"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Distribución y Logística</a:t>
          </a:r>
        </a:p>
      </dsp:txBody>
      <dsp:txXfrm>
        <a:off x="1559573" y="2886035"/>
        <a:ext cx="952052" cy="476026"/>
      </dsp:txXfrm>
    </dsp:sp>
    <dsp:sp modelId="{5C724676-FD6B-408D-A6FA-362B84F1A498}">
      <dsp:nvSpPr>
        <dsp:cNvPr id="0" name=""/>
        <dsp:cNvSpPr/>
      </dsp:nvSpPr>
      <dsp:spPr>
        <a:xfrm>
          <a:off x="1559573"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Investigación de mercado</a:t>
          </a:r>
        </a:p>
      </dsp:txBody>
      <dsp:txXfrm>
        <a:off x="1559573" y="3561992"/>
        <a:ext cx="952052" cy="476026"/>
      </dsp:txXfrm>
    </dsp:sp>
    <dsp:sp modelId="{C3640126-70E2-43AD-B0C8-14F4A145E69D}">
      <dsp:nvSpPr>
        <dsp:cNvPr id="0" name=""/>
        <dsp:cNvSpPr/>
      </dsp:nvSpPr>
      <dsp:spPr>
        <a:xfrm>
          <a:off x="1559573"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Planeamiento de ventas</a:t>
          </a:r>
        </a:p>
      </dsp:txBody>
      <dsp:txXfrm>
        <a:off x="1559573" y="4237949"/>
        <a:ext cx="952052" cy="476026"/>
      </dsp:txXfrm>
    </dsp:sp>
    <dsp:sp modelId="{B3A6615A-A732-42FD-A03C-2BC94E7C6510}">
      <dsp:nvSpPr>
        <dsp:cNvPr id="0" name=""/>
        <dsp:cNvSpPr/>
      </dsp:nvSpPr>
      <dsp:spPr>
        <a:xfrm>
          <a:off x="1559573" y="4913906"/>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Operaciones de ventas</a:t>
          </a:r>
        </a:p>
      </dsp:txBody>
      <dsp:txXfrm>
        <a:off x="1559573" y="4913906"/>
        <a:ext cx="952052" cy="476026"/>
      </dsp:txXfrm>
    </dsp:sp>
    <dsp:sp modelId="{1B142EC8-3788-405F-B9BC-C6BACCEC906D}">
      <dsp:nvSpPr>
        <dsp:cNvPr id="0" name=""/>
        <dsp:cNvSpPr/>
      </dsp:nvSpPr>
      <dsp:spPr>
        <a:xfrm>
          <a:off x="2970043"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Compras</a:t>
          </a:r>
        </a:p>
      </dsp:txBody>
      <dsp:txXfrm>
        <a:off x="2970043" y="2210078"/>
        <a:ext cx="952052" cy="476026"/>
      </dsp:txXfrm>
    </dsp:sp>
    <dsp:sp modelId="{E059E483-6435-4565-B688-005939DE54AE}">
      <dsp:nvSpPr>
        <dsp:cNvPr id="0" name=""/>
        <dsp:cNvSpPr/>
      </dsp:nvSpPr>
      <dsp:spPr>
        <a:xfrm>
          <a:off x="3208056"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Planemiento</a:t>
          </a:r>
        </a:p>
      </dsp:txBody>
      <dsp:txXfrm>
        <a:off x="3208056" y="2886035"/>
        <a:ext cx="952052" cy="476026"/>
      </dsp:txXfrm>
    </dsp:sp>
    <dsp:sp modelId="{BF85D353-D8B9-4DDB-B198-99FA1DB7E2E1}">
      <dsp:nvSpPr>
        <dsp:cNvPr id="0" name=""/>
        <dsp:cNvSpPr/>
      </dsp:nvSpPr>
      <dsp:spPr>
        <a:xfrm>
          <a:off x="3208056"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Gestión de importaciones</a:t>
          </a:r>
        </a:p>
      </dsp:txBody>
      <dsp:txXfrm>
        <a:off x="3208056" y="3561992"/>
        <a:ext cx="952052" cy="476026"/>
      </dsp:txXfrm>
    </dsp:sp>
    <dsp:sp modelId="{ADACAF30-8704-4367-867D-C8C919FC3E8F}">
      <dsp:nvSpPr>
        <dsp:cNvPr id="0" name=""/>
        <dsp:cNvSpPr/>
      </dsp:nvSpPr>
      <dsp:spPr>
        <a:xfrm>
          <a:off x="4936031"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a:t>Depósito</a:t>
          </a:r>
        </a:p>
      </dsp:txBody>
      <dsp:txXfrm>
        <a:off x="4936031" y="2210078"/>
        <a:ext cx="952052" cy="476026"/>
      </dsp:txXfrm>
    </dsp:sp>
    <dsp:sp modelId="{88C4B46C-DE35-4799-9B2E-789C79B4E4A9}">
      <dsp:nvSpPr>
        <dsp:cNvPr id="0" name=""/>
        <dsp:cNvSpPr/>
      </dsp:nvSpPr>
      <dsp:spPr>
        <a:xfrm>
          <a:off x="4360039"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Materia Prima</a:t>
          </a:r>
        </a:p>
      </dsp:txBody>
      <dsp:txXfrm>
        <a:off x="4360039" y="2886035"/>
        <a:ext cx="952052" cy="476026"/>
      </dsp:txXfrm>
    </dsp:sp>
    <dsp:sp modelId="{024E51B9-61DB-4665-8140-C6601A24D938}">
      <dsp:nvSpPr>
        <dsp:cNvPr id="0" name=""/>
        <dsp:cNvSpPr/>
      </dsp:nvSpPr>
      <dsp:spPr>
        <a:xfrm>
          <a:off x="5512022"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Terminado</a:t>
          </a:r>
        </a:p>
      </dsp:txBody>
      <dsp:txXfrm>
        <a:off x="5512022" y="2886035"/>
        <a:ext cx="952052" cy="476026"/>
      </dsp:txXfrm>
    </dsp:sp>
    <dsp:sp modelId="{6EB67E4F-7540-4F92-9E9D-7CCA16A065FF}">
      <dsp:nvSpPr>
        <dsp:cNvPr id="0" name=""/>
        <dsp:cNvSpPr/>
      </dsp:nvSpPr>
      <dsp:spPr>
        <a:xfrm>
          <a:off x="5750035"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Importado</a:t>
          </a:r>
        </a:p>
      </dsp:txBody>
      <dsp:txXfrm>
        <a:off x="5750035" y="3561992"/>
        <a:ext cx="952052" cy="476026"/>
      </dsp:txXfrm>
    </dsp:sp>
    <dsp:sp modelId="{A650D250-CE3A-4B89-84B1-01FF8A8E18E3}">
      <dsp:nvSpPr>
        <dsp:cNvPr id="0" name=""/>
        <dsp:cNvSpPr/>
      </dsp:nvSpPr>
      <dsp:spPr>
        <a:xfrm>
          <a:off x="5750035"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Fabricado</a:t>
          </a:r>
        </a:p>
      </dsp:txBody>
      <dsp:txXfrm>
        <a:off x="5750035" y="4237949"/>
        <a:ext cx="952052" cy="476026"/>
      </dsp:txXfrm>
    </dsp:sp>
    <dsp:sp modelId="{867494B7-F801-4143-9203-DA20A78D047E}">
      <dsp:nvSpPr>
        <dsp:cNvPr id="0" name=""/>
        <dsp:cNvSpPr/>
      </dsp:nvSpPr>
      <dsp:spPr>
        <a:xfrm>
          <a:off x="6664005"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Finanzas y  Control</a:t>
          </a:r>
        </a:p>
      </dsp:txBody>
      <dsp:txXfrm>
        <a:off x="6664005" y="2210078"/>
        <a:ext cx="952052" cy="476026"/>
      </dsp:txXfrm>
    </dsp:sp>
    <dsp:sp modelId="{F1A1663F-0BFF-4E1E-90B9-D760441C1CDB}">
      <dsp:nvSpPr>
        <dsp:cNvPr id="0" name=""/>
        <dsp:cNvSpPr/>
      </dsp:nvSpPr>
      <dsp:spPr>
        <a:xfrm>
          <a:off x="6902018"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Recursos Humanos</a:t>
          </a:r>
        </a:p>
      </dsp:txBody>
      <dsp:txXfrm>
        <a:off x="6902018" y="2886035"/>
        <a:ext cx="952052" cy="476026"/>
      </dsp:txXfrm>
    </dsp:sp>
    <dsp:sp modelId="{40A6BE2D-7403-40C7-B709-E29312A2ECB3}">
      <dsp:nvSpPr>
        <dsp:cNvPr id="0" name=""/>
        <dsp:cNvSpPr/>
      </dsp:nvSpPr>
      <dsp:spPr>
        <a:xfrm>
          <a:off x="6902018"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smtClean="0"/>
            <a:t>Pago a </a:t>
          </a:r>
          <a:r>
            <a:rPr lang="es-ES" sz="1100" kern="1200" dirty="0"/>
            <a:t>proveedores</a:t>
          </a:r>
        </a:p>
      </dsp:txBody>
      <dsp:txXfrm>
        <a:off x="6902018" y="3561992"/>
        <a:ext cx="952052" cy="476026"/>
      </dsp:txXfrm>
    </dsp:sp>
    <dsp:sp modelId="{C7C4BB7D-53D5-49F1-9208-09662961E2F7}">
      <dsp:nvSpPr>
        <dsp:cNvPr id="0" name=""/>
        <dsp:cNvSpPr/>
      </dsp:nvSpPr>
      <dsp:spPr>
        <a:xfrm>
          <a:off x="6902018"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Sueldos y </a:t>
          </a:r>
          <a:br>
            <a:rPr lang="es-ES" sz="1100" kern="1200"/>
          </a:br>
          <a:r>
            <a:rPr lang="es-ES" sz="1100" kern="1200"/>
            <a:t>Jornales</a:t>
          </a:r>
        </a:p>
      </dsp:txBody>
      <dsp:txXfrm>
        <a:off x="6902018" y="4237949"/>
        <a:ext cx="952052" cy="476026"/>
      </dsp:txXfrm>
    </dsp:sp>
    <dsp:sp modelId="{BE1C2CBB-B18C-432D-B52C-2D69B317CDE9}">
      <dsp:nvSpPr>
        <dsp:cNvPr id="0" name=""/>
        <dsp:cNvSpPr/>
      </dsp:nvSpPr>
      <dsp:spPr>
        <a:xfrm>
          <a:off x="6902018" y="4913906"/>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Cobros</a:t>
          </a:r>
        </a:p>
      </dsp:txBody>
      <dsp:txXfrm>
        <a:off x="6902018" y="4913906"/>
        <a:ext cx="952052" cy="476026"/>
      </dsp:txXfrm>
    </dsp:sp>
    <dsp:sp modelId="{6EE82750-6E2E-445B-9E64-F5601D1469BA}">
      <dsp:nvSpPr>
        <dsp:cNvPr id="0" name=""/>
        <dsp:cNvSpPr/>
      </dsp:nvSpPr>
      <dsp:spPr>
        <a:xfrm>
          <a:off x="2758049" y="1534121"/>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Asesor contable</a:t>
          </a:r>
        </a:p>
      </dsp:txBody>
      <dsp:txXfrm>
        <a:off x="2758049" y="1534121"/>
        <a:ext cx="952052" cy="47602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9.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13B2BE-5564-42C5-9344-5515976F4B42}" type="datetimeFigureOut">
              <a:rPr lang="es-ES" smtClean="0"/>
              <a:pPr/>
              <a:t>19/04/2010</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0EA6A5-9760-42AE-BDF3-B364EBB216C8}" type="slidenum">
              <a:rPr lang="es-ES" smtClean="0"/>
              <a:pPr/>
              <a:t>‹Nº›</a:t>
            </a:fld>
            <a:endParaRPr lang="es-ES"/>
          </a:p>
        </p:txBody>
      </p:sp>
    </p:spTree>
    <p:extLst>
      <p:ext uri="{BB962C8B-B14F-4D97-AF65-F5344CB8AC3E}">
        <p14:creationId xmlns="" xmlns:p14="http://schemas.microsoft.com/office/powerpoint/2010/main" val="2350310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6</a:t>
            </a:fld>
            <a:endParaRPr lang="es-E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b="1" dirty="0" smtClean="0"/>
              <a:t>Las estrategias asociadas a</a:t>
            </a:r>
            <a:r>
              <a:rPr lang="es-ES" b="1" baseline="0" dirty="0" smtClean="0"/>
              <a:t> estos </a:t>
            </a:r>
            <a:r>
              <a:rPr lang="es-ES" b="1" baseline="0" dirty="0" err="1" smtClean="0"/>
              <a:t>items</a:t>
            </a:r>
            <a:r>
              <a:rPr lang="es-ES" b="1" baseline="0" dirty="0" smtClean="0"/>
              <a:t>:</a:t>
            </a:r>
          </a:p>
          <a:p>
            <a:endParaRPr lang="es-ES" b="1" baseline="0" dirty="0" smtClean="0"/>
          </a:p>
          <a:p>
            <a:r>
              <a:rPr lang="es-ES" sz="1200" b="0" kern="1200" dirty="0" smtClean="0">
                <a:solidFill>
                  <a:schemeClr val="tx1"/>
                </a:solidFill>
                <a:latin typeface="+mn-lt"/>
                <a:ea typeface="+mn-ea"/>
                <a:cs typeface="+mn-cs"/>
              </a:rPr>
              <a:t>-Realizar la entrega de los pedidos solicitados en tiempo y forma siguiendo fielmente el pedido solicitado por el cliente;</a:t>
            </a:r>
            <a:r>
              <a:rPr lang="es-ES" sz="1200" b="0" kern="1200" baseline="0" dirty="0" smtClean="0">
                <a:solidFill>
                  <a:schemeClr val="tx1"/>
                </a:solidFill>
                <a:latin typeface="+mn-lt"/>
                <a:ea typeface="+mn-ea"/>
                <a:cs typeface="+mn-cs"/>
              </a:rPr>
              <a:t> </a:t>
            </a:r>
            <a:r>
              <a:rPr lang="es-ES" sz="1200" b="0" kern="1200" dirty="0" smtClean="0">
                <a:solidFill>
                  <a:schemeClr val="tx1"/>
                </a:solidFill>
                <a:latin typeface="+mn-lt"/>
                <a:ea typeface="+mn-ea"/>
                <a:cs typeface="+mn-cs"/>
              </a:rPr>
              <a:t>Llevar un libro de quejas, para supervisar la buena atención al cliente por parte de los viajantes;</a:t>
            </a:r>
            <a:r>
              <a:rPr lang="es-ES" sz="1200" b="0" kern="1200" baseline="0" dirty="0" smtClean="0">
                <a:solidFill>
                  <a:schemeClr val="tx1"/>
                </a:solidFill>
                <a:latin typeface="+mn-lt"/>
                <a:ea typeface="+mn-ea"/>
                <a:cs typeface="+mn-cs"/>
              </a:rPr>
              <a:t> </a:t>
            </a:r>
            <a:r>
              <a:rPr lang="es-ES" sz="1200" b="0" kern="1200" dirty="0" smtClean="0">
                <a:solidFill>
                  <a:schemeClr val="tx1"/>
                </a:solidFill>
                <a:latin typeface="+mn-lt"/>
                <a:ea typeface="+mn-ea"/>
                <a:cs typeface="+mn-cs"/>
              </a:rPr>
              <a:t>Garantizar al cliente la disponibilidad de los productos solicitados en los pedidos; Llevar un control riguroso de la calidad de los productos importados, terminados y del proceso de producción</a:t>
            </a:r>
          </a:p>
          <a:p>
            <a:endParaRPr lang="es-ES" sz="1200" b="0" kern="1200" dirty="0" smtClean="0">
              <a:solidFill>
                <a:schemeClr val="tx1"/>
              </a:solidFill>
              <a:latin typeface="+mn-lt"/>
              <a:ea typeface="+mn-ea"/>
              <a:cs typeface="+mn-cs"/>
            </a:endParaRPr>
          </a:p>
          <a:p>
            <a:r>
              <a:rPr lang="es-ES" sz="1200" b="0" kern="1200" dirty="0" smtClean="0">
                <a:solidFill>
                  <a:schemeClr val="tx1"/>
                </a:solidFill>
                <a:latin typeface="+mn-lt"/>
                <a:ea typeface="+mn-ea"/>
                <a:cs typeface="+mn-cs"/>
              </a:rPr>
              <a:t>-Hacer publicidad de la calidad de los productos y lanzar al mercado los productos a buen precio; Fabricar y comercializar productos de excelente calidad, controlando en cada paso el proceso productivo.</a:t>
            </a:r>
          </a:p>
          <a:p>
            <a:endParaRPr lang="es-ES" sz="1200" b="0" kern="1200" dirty="0" smtClean="0">
              <a:solidFill>
                <a:schemeClr val="tx1"/>
              </a:solidFill>
              <a:latin typeface="+mn-lt"/>
              <a:ea typeface="+mn-ea"/>
              <a:cs typeface="+mn-cs"/>
            </a:endParaRPr>
          </a:p>
          <a:p>
            <a:r>
              <a:rPr lang="es-ES" sz="1200" b="0" kern="1200" dirty="0" smtClean="0">
                <a:solidFill>
                  <a:schemeClr val="tx1"/>
                </a:solidFill>
                <a:latin typeface="+mn-lt"/>
                <a:ea typeface="+mn-ea"/>
                <a:cs typeface="+mn-cs"/>
              </a:rPr>
              <a:t>-Reducir el número de ventas perdidas por falta de información respecto a la disponibilidad de los productos; Ampliar la cartera de cliente mediante la recomendación de clientes satisfechos</a:t>
            </a:r>
          </a:p>
          <a:p>
            <a:endParaRPr lang="es-ES" b="0"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8</a:t>
            </a:fld>
            <a:endParaRPr lang="es-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fontScale="77500" lnSpcReduction="20000"/>
          </a:bodyPr>
          <a:lstStyle/>
          <a:p>
            <a:r>
              <a:rPr lang="es-ES" sz="1200" kern="1200" dirty="0" smtClean="0">
                <a:solidFill>
                  <a:schemeClr val="tx1"/>
                </a:solidFill>
                <a:latin typeface="+mn-lt"/>
                <a:ea typeface="+mn-ea"/>
                <a:cs typeface="+mn-cs"/>
              </a:rPr>
              <a:t>El proceso de producción comprende desde el momento en que ingresa la materia prima importada en el depósito hasta que el producto está terminado, definiendo como producto a los armazones.</a:t>
            </a:r>
          </a:p>
          <a:p>
            <a:r>
              <a:rPr lang="es-ES" sz="1200" kern="1200" dirty="0" smtClean="0">
                <a:solidFill>
                  <a:schemeClr val="tx1"/>
                </a:solidFill>
                <a:latin typeface="+mn-lt"/>
                <a:ea typeface="+mn-ea"/>
                <a:cs typeface="+mn-cs"/>
              </a:rPr>
              <a:t>El  proceso comienza cuando el Encargado de Producción verifica la existencia de materia prima en el depósito y realiza la planificación de la producción. La planificación de la producción se realiza en base a lo que se encuentra en stock en el momento y a la cantidad de materia prima disponible. Una vez finalizada la planificación se emite una orden de producción especificando cantidad, tipo de producto a producir y materia prima a utilizar.</a:t>
            </a:r>
          </a:p>
          <a:p>
            <a:r>
              <a:rPr lang="es-ES" sz="1200" kern="1200" dirty="0" smtClean="0">
                <a:solidFill>
                  <a:schemeClr val="tx1"/>
                </a:solidFill>
                <a:latin typeface="+mn-lt"/>
                <a:ea typeface="+mn-ea"/>
                <a:cs typeface="+mn-cs"/>
              </a:rPr>
              <a:t>El Empleado de Producción recibe la orden de producción y procede a comenzar con el proceso de producción que consta de las siguientes etapas:</a:t>
            </a:r>
          </a:p>
          <a:p>
            <a:pPr lvl="0"/>
            <a:r>
              <a:rPr lang="es-ES" sz="1200" kern="1200" dirty="0" smtClean="0">
                <a:solidFill>
                  <a:schemeClr val="tx1"/>
                </a:solidFill>
                <a:latin typeface="+mn-lt"/>
                <a:ea typeface="+mn-ea"/>
                <a:cs typeface="+mn-cs"/>
              </a:rPr>
              <a:t>Se dobla el perfil para lograr la forma del aro realizando primero todos los aros derechos y luego todos los izquierdos.</a:t>
            </a:r>
          </a:p>
          <a:p>
            <a:pPr lvl="0"/>
            <a:r>
              <a:rPr lang="es-ES" sz="1200" kern="1200" dirty="0" smtClean="0">
                <a:solidFill>
                  <a:schemeClr val="tx1"/>
                </a:solidFill>
                <a:latin typeface="+mn-lt"/>
                <a:ea typeface="+mn-ea"/>
                <a:cs typeface="+mn-cs"/>
              </a:rPr>
              <a:t>En la estación de soldadura se suelda el talón del anteojo cerrando el aro, luego se corta para abrirlo y se cierra con un tornillo.</a:t>
            </a:r>
          </a:p>
          <a:p>
            <a:pPr lvl="0"/>
            <a:r>
              <a:rPr lang="es-ES" sz="1200" kern="1200" dirty="0" smtClean="0">
                <a:solidFill>
                  <a:schemeClr val="tx1"/>
                </a:solidFill>
                <a:latin typeface="+mn-lt"/>
                <a:ea typeface="+mn-ea"/>
                <a:cs typeface="+mn-cs"/>
              </a:rPr>
              <a:t>Se tira y se curva el aro realizando el </a:t>
            </a:r>
            <a:r>
              <a:rPr lang="es-ES" sz="1200" kern="1200" dirty="0" err="1" smtClean="0">
                <a:solidFill>
                  <a:schemeClr val="tx1"/>
                </a:solidFill>
                <a:latin typeface="+mn-lt"/>
                <a:ea typeface="+mn-ea"/>
                <a:cs typeface="+mn-cs"/>
              </a:rPr>
              <a:t>Meniscado</a:t>
            </a:r>
            <a:r>
              <a:rPr lang="es-ES" sz="1200" kern="1200" dirty="0" smtClean="0">
                <a:solidFill>
                  <a:schemeClr val="tx1"/>
                </a:solidFill>
                <a:latin typeface="+mn-lt"/>
                <a:ea typeface="+mn-ea"/>
                <a:cs typeface="+mn-cs"/>
              </a:rPr>
              <a:t>* según la base del anteojo.</a:t>
            </a:r>
          </a:p>
          <a:p>
            <a:pPr lvl="0"/>
            <a:r>
              <a:rPr lang="es-ES" sz="1200" kern="1200" dirty="0" smtClean="0">
                <a:solidFill>
                  <a:schemeClr val="tx1"/>
                </a:solidFill>
                <a:latin typeface="+mn-lt"/>
                <a:ea typeface="+mn-ea"/>
                <a:cs typeface="+mn-cs"/>
              </a:rPr>
              <a:t>En otra estación de soldadura se suelda el puente y de esa forma se unen los 2 aros.</a:t>
            </a:r>
          </a:p>
          <a:p>
            <a:pPr lvl="0"/>
            <a:r>
              <a:rPr lang="es-ES" sz="1200" kern="1200" dirty="0" smtClean="0">
                <a:solidFill>
                  <a:schemeClr val="tx1"/>
                </a:solidFill>
                <a:latin typeface="+mn-lt"/>
                <a:ea typeface="+mn-ea"/>
                <a:cs typeface="+mn-cs"/>
              </a:rPr>
              <a:t>En otra estación de soldadura se sueldan los porta plaquetas.</a:t>
            </a:r>
          </a:p>
          <a:p>
            <a:pPr lvl="0"/>
            <a:r>
              <a:rPr lang="es-ES" sz="1200" kern="1200" dirty="0" smtClean="0">
                <a:solidFill>
                  <a:schemeClr val="tx1"/>
                </a:solidFill>
                <a:latin typeface="+mn-lt"/>
                <a:ea typeface="+mn-ea"/>
                <a:cs typeface="+mn-cs"/>
              </a:rPr>
              <a:t>Se atornillan las patillas.</a:t>
            </a:r>
          </a:p>
          <a:p>
            <a:pPr lvl="0"/>
            <a:r>
              <a:rPr lang="es-ES" sz="1200" kern="1200" dirty="0" smtClean="0">
                <a:solidFill>
                  <a:schemeClr val="tx1"/>
                </a:solidFill>
                <a:latin typeface="+mn-lt"/>
                <a:ea typeface="+mn-ea"/>
                <a:cs typeface="+mn-cs"/>
              </a:rPr>
              <a:t>Se repasa la canaleta del perfil con una micro-fresa circular.</a:t>
            </a:r>
          </a:p>
          <a:p>
            <a:pPr lvl="0"/>
            <a:r>
              <a:rPr lang="es-ES" sz="1200" kern="1200" dirty="0" smtClean="0">
                <a:solidFill>
                  <a:schemeClr val="tx1"/>
                </a:solidFill>
                <a:latin typeface="+mn-lt"/>
                <a:ea typeface="+mn-ea"/>
                <a:cs typeface="+mn-cs"/>
              </a:rPr>
              <a:t>Se realiza el control de calidad de soldaduras, limando y corrigiendo los posibles defectos.</a:t>
            </a:r>
          </a:p>
          <a:p>
            <a:pPr lvl="0"/>
            <a:r>
              <a:rPr lang="es-ES" sz="1200" kern="1200" dirty="0" smtClean="0">
                <a:solidFill>
                  <a:schemeClr val="tx1"/>
                </a:solidFill>
                <a:latin typeface="+mn-lt"/>
                <a:ea typeface="+mn-ea"/>
                <a:cs typeface="+mn-cs"/>
              </a:rPr>
              <a:t>Se realiza el pulido en tambores circulares.</a:t>
            </a:r>
          </a:p>
          <a:p>
            <a:pPr lvl="0"/>
            <a:r>
              <a:rPr lang="es-ES" sz="1200" kern="1200" dirty="0" smtClean="0">
                <a:solidFill>
                  <a:schemeClr val="tx1"/>
                </a:solidFill>
                <a:latin typeface="+mn-lt"/>
                <a:ea typeface="+mn-ea"/>
                <a:cs typeface="+mn-cs"/>
              </a:rPr>
              <a:t>Se realiza el lavado por una estación de lavado ultrasonido de seis cubas mediante agua tratada químicamente y desmineralizada.</a:t>
            </a:r>
          </a:p>
          <a:p>
            <a:pPr lvl="0"/>
            <a:r>
              <a:rPr lang="es-ES" sz="1200" kern="1200" dirty="0" smtClean="0">
                <a:solidFill>
                  <a:schemeClr val="tx1"/>
                </a:solidFill>
                <a:latin typeface="+mn-lt"/>
                <a:ea typeface="+mn-ea"/>
                <a:cs typeface="+mn-cs"/>
              </a:rPr>
              <a:t>Se lleva a un horno secado para eliminar completamente la humedad, a partir de este punto los anteojos se manejan mediante guantes.</a:t>
            </a:r>
          </a:p>
          <a:p>
            <a:pPr lvl="0"/>
            <a:r>
              <a:rPr lang="es-ES" sz="1200" kern="1200" dirty="0" smtClean="0">
                <a:solidFill>
                  <a:schemeClr val="tx1"/>
                </a:solidFill>
                <a:latin typeface="+mn-lt"/>
                <a:ea typeface="+mn-ea"/>
                <a:cs typeface="+mn-cs"/>
              </a:rPr>
              <a:t>Una vez por semana se realiza el proceso de pintura en el cual participan la mitad del personal de la fábrica. Se hacen pruebas de colores por tanda. </a:t>
            </a:r>
          </a:p>
          <a:p>
            <a:pPr lvl="0"/>
            <a:r>
              <a:rPr lang="es-ES" sz="1200" kern="1200" dirty="0" smtClean="0">
                <a:solidFill>
                  <a:schemeClr val="tx1"/>
                </a:solidFill>
                <a:latin typeface="+mn-lt"/>
                <a:ea typeface="+mn-ea"/>
                <a:cs typeface="+mn-cs"/>
              </a:rPr>
              <a:t>Se colocan los anteojos limpios en un centro de pintura de control automático.</a:t>
            </a:r>
          </a:p>
          <a:p>
            <a:pPr lvl="0"/>
            <a:r>
              <a:rPr lang="es-ES" sz="1200" kern="1200" dirty="0" smtClean="0">
                <a:solidFill>
                  <a:schemeClr val="tx1"/>
                </a:solidFill>
                <a:latin typeface="+mn-lt"/>
                <a:ea typeface="+mn-ea"/>
                <a:cs typeface="+mn-cs"/>
              </a:rPr>
              <a:t>Se colocan en un horno de secado a más de 100º.</a:t>
            </a:r>
          </a:p>
          <a:p>
            <a:pPr lvl="0"/>
            <a:r>
              <a:rPr lang="es-ES" sz="1200" kern="1200" dirty="0" smtClean="0">
                <a:solidFill>
                  <a:schemeClr val="tx1"/>
                </a:solidFill>
                <a:latin typeface="+mn-lt"/>
                <a:ea typeface="+mn-ea"/>
                <a:cs typeface="+mn-cs"/>
              </a:rPr>
              <a:t>Se realizas las lentillas de policarbonato.</a:t>
            </a:r>
          </a:p>
          <a:p>
            <a:pPr lvl="0"/>
            <a:r>
              <a:rPr lang="es-ES" sz="1200" kern="1200" dirty="0" smtClean="0">
                <a:solidFill>
                  <a:schemeClr val="tx1"/>
                </a:solidFill>
                <a:latin typeface="+mn-lt"/>
                <a:ea typeface="+mn-ea"/>
                <a:cs typeface="+mn-cs"/>
              </a:rPr>
              <a:t>Se colocan las lentillas en los anteojos.</a:t>
            </a:r>
          </a:p>
          <a:p>
            <a:pPr lvl="0"/>
            <a:r>
              <a:rPr lang="es-ES" sz="1200" kern="1200" dirty="0" smtClean="0">
                <a:solidFill>
                  <a:schemeClr val="tx1"/>
                </a:solidFill>
                <a:latin typeface="+mn-lt"/>
                <a:ea typeface="+mn-ea"/>
                <a:cs typeface="+mn-cs"/>
              </a:rPr>
              <a:t>Mediante dos centros a tampón automático se realiza el </a:t>
            </a:r>
            <a:r>
              <a:rPr lang="es-ES" sz="1200" kern="1200" dirty="0" err="1" smtClean="0">
                <a:solidFill>
                  <a:schemeClr val="tx1"/>
                </a:solidFill>
                <a:latin typeface="+mn-lt"/>
                <a:ea typeface="+mn-ea"/>
                <a:cs typeface="+mn-cs"/>
              </a:rPr>
              <a:t>printing</a:t>
            </a:r>
            <a:r>
              <a:rPr lang="es-ES" sz="1200" kern="1200" dirty="0" smtClean="0">
                <a:solidFill>
                  <a:schemeClr val="tx1"/>
                </a:solidFill>
                <a:latin typeface="+mn-lt"/>
                <a:ea typeface="+mn-ea"/>
                <a:cs typeface="+mn-cs"/>
              </a:rPr>
              <a:t> de la marca, el código del modelo y el logotipo.</a:t>
            </a:r>
          </a:p>
          <a:p>
            <a:pPr lvl="0"/>
            <a:r>
              <a:rPr lang="es-ES" sz="1200" kern="1200" dirty="0" smtClean="0">
                <a:solidFill>
                  <a:schemeClr val="tx1"/>
                </a:solidFill>
                <a:latin typeface="+mn-lt"/>
                <a:ea typeface="+mn-ea"/>
                <a:cs typeface="+mn-cs"/>
              </a:rPr>
              <a:t>Se coloca las plaquetas en las terminales y se dobla la colita.</a:t>
            </a:r>
          </a:p>
          <a:p>
            <a:pPr lvl="0"/>
            <a:r>
              <a:rPr lang="es-ES" sz="1200" kern="1200" dirty="0" smtClean="0">
                <a:solidFill>
                  <a:schemeClr val="tx1"/>
                </a:solidFill>
                <a:latin typeface="+mn-lt"/>
                <a:ea typeface="+mn-ea"/>
                <a:cs typeface="+mn-cs"/>
              </a:rPr>
              <a:t>Se controlan y enderezan a mano los anteojos.</a:t>
            </a:r>
          </a:p>
          <a:p>
            <a:pPr lvl="0"/>
            <a:r>
              <a:rPr lang="es-ES" sz="1200" kern="1200" dirty="0" smtClean="0">
                <a:solidFill>
                  <a:schemeClr val="tx1"/>
                </a:solidFill>
                <a:latin typeface="+mn-lt"/>
                <a:ea typeface="+mn-ea"/>
                <a:cs typeface="+mn-cs"/>
              </a:rPr>
              <a:t>Se embolsa, se cierra automáticamente la misma y se envía al depósito.</a:t>
            </a:r>
          </a:p>
          <a:p>
            <a:r>
              <a:rPr lang="es-ES" sz="1200" kern="1200" dirty="0" smtClean="0">
                <a:solidFill>
                  <a:schemeClr val="tx1"/>
                </a:solidFill>
                <a:latin typeface="+mn-lt"/>
                <a:ea typeface="+mn-ea"/>
                <a:cs typeface="+mn-cs"/>
              </a:rPr>
              <a:t>Se da ingreso al stock mediante una nota con los modelos, colores y cantidades entregadas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12</a:t>
            </a:fld>
            <a:endParaRPr lang="es-E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procedimiento comprende desde el momento que se genera la orden de compra de materias primas y productos importados, hasta que se registra en ingreso de los mismos en stock.</a:t>
            </a:r>
          </a:p>
          <a:p>
            <a:r>
              <a:rPr lang="es-ES" sz="1200" kern="1200" dirty="0" smtClean="0">
                <a:solidFill>
                  <a:schemeClr val="tx1"/>
                </a:solidFill>
                <a:latin typeface="+mn-lt"/>
                <a:ea typeface="+mn-ea"/>
                <a:cs typeface="+mn-cs"/>
              </a:rPr>
              <a:t>El proceso comienza cuando el Encargado de Compras genera las órdenes de compra a los proveedores, según el catálogo de productos de los mismos. Cabe aclarar que se importan las materias primas para la producción de los armazones, los accesorios (estuches y paños), y productos terminados que son revendidos. También es importante explicar que las compras se realizan de forma periódica con gran anticipación a la venta, ya que el tiempo de importación es muy elevado y se debe asegurar la disponibilidad del producto para el cliente antes del comienzo de la temporada.</a:t>
            </a:r>
          </a:p>
          <a:p>
            <a:r>
              <a:rPr lang="es-ES" sz="1200" kern="1200" dirty="0" smtClean="0">
                <a:solidFill>
                  <a:schemeClr val="tx1"/>
                </a:solidFill>
                <a:latin typeface="+mn-lt"/>
                <a:ea typeface="+mn-ea"/>
                <a:cs typeface="+mn-cs"/>
              </a:rPr>
              <a:t>Una vez que se ha acordado con el precio, las cantidades y los productos con el proveedor; se procede a realizar la consolidación de la mercadería y el embarque en el país de origen.</a:t>
            </a:r>
          </a:p>
          <a:p>
            <a:r>
              <a:rPr lang="es-ES" sz="1200" kern="1200" dirty="0" smtClean="0">
                <a:solidFill>
                  <a:schemeClr val="tx1"/>
                </a:solidFill>
                <a:latin typeface="+mn-lt"/>
                <a:ea typeface="+mn-ea"/>
                <a:cs typeface="+mn-cs"/>
              </a:rPr>
              <a:t>Cuando el embarque llega a la aduana, se realiza la importación del mismo y se contrata el transporte hasta la fábrica.</a:t>
            </a:r>
          </a:p>
          <a:p>
            <a:r>
              <a:rPr lang="es-ES" sz="1200" kern="1200" dirty="0" smtClean="0">
                <a:solidFill>
                  <a:schemeClr val="tx1"/>
                </a:solidFill>
                <a:latin typeface="+mn-lt"/>
                <a:ea typeface="+mn-ea"/>
                <a:cs typeface="+mn-cs"/>
              </a:rPr>
              <a:t>Al llegar el pedido a la fábrica, se procede a controlar que coincida con la compra efectuada y se controla la calidad del producto. Luego se realiza el estampillado de los productos destinados a la venta y se da el alta de los mismos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13</a:t>
            </a:fld>
            <a:endParaRPr lang="es-E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proceso de venta es llevado a cabo casi integralmente por los viajantes de la empresa.</a:t>
            </a:r>
          </a:p>
          <a:p>
            <a:r>
              <a:rPr lang="es-ES" sz="1200" kern="1200" dirty="0" smtClean="0">
                <a:solidFill>
                  <a:schemeClr val="tx1"/>
                </a:solidFill>
                <a:latin typeface="+mn-lt"/>
                <a:ea typeface="+mn-ea"/>
                <a:cs typeface="+mn-cs"/>
              </a:rPr>
              <a:t>De forma periódica, los viajantes, visitan su cartera de clientes. En cada visita proceden a realizar una o más de las siguientes operaciones:</a:t>
            </a:r>
          </a:p>
          <a:p>
            <a:pPr lvl="0"/>
            <a:r>
              <a:rPr lang="es-ES" sz="1200" kern="1200" dirty="0" smtClean="0">
                <a:solidFill>
                  <a:schemeClr val="tx1"/>
                </a:solidFill>
                <a:latin typeface="+mn-lt"/>
                <a:ea typeface="+mn-ea"/>
                <a:cs typeface="+mn-cs"/>
              </a:rPr>
              <a:t>Presentar la mercadería a los clientes, para esto se utiliza un muestrario compuesto por los modelos disponibles en el stock de la empresa en el momento que el viajante abandona la misma.</a:t>
            </a:r>
          </a:p>
          <a:p>
            <a:pPr lvl="0"/>
            <a:r>
              <a:rPr lang="es-ES" sz="1200" kern="1200" dirty="0" smtClean="0">
                <a:solidFill>
                  <a:schemeClr val="tx1"/>
                </a:solidFill>
                <a:latin typeface="+mn-lt"/>
                <a:ea typeface="+mn-ea"/>
                <a:cs typeface="+mn-cs"/>
              </a:rPr>
              <a:t>Tomar el pedido del cliente.</a:t>
            </a:r>
          </a:p>
          <a:p>
            <a:pPr lvl="0"/>
            <a:r>
              <a:rPr lang="es-ES" sz="1200" kern="1200" dirty="0" smtClean="0">
                <a:solidFill>
                  <a:schemeClr val="tx1"/>
                </a:solidFill>
                <a:latin typeface="+mn-lt"/>
                <a:ea typeface="+mn-ea"/>
                <a:cs typeface="+mn-cs"/>
              </a:rPr>
              <a:t>Entregar un pedido realizado anteriormente por el cliente y cobrarlo, ya sea de contado o con cheques.</a:t>
            </a:r>
          </a:p>
          <a:p>
            <a:r>
              <a:rPr lang="es-ES" sz="1200" kern="1200" dirty="0" smtClean="0">
                <a:solidFill>
                  <a:schemeClr val="tx1"/>
                </a:solidFill>
                <a:latin typeface="+mn-lt"/>
                <a:ea typeface="+mn-ea"/>
                <a:cs typeface="+mn-cs"/>
              </a:rPr>
              <a:t>Una vez de regreso a la fábrica, el viajante procede a entregar los pagos de los pedidos entregados o a devolver la mercadería que no ha podido ser entregada al depósito que registra la devolución. </a:t>
            </a:r>
          </a:p>
          <a:p>
            <a:r>
              <a:rPr lang="es-ES" sz="1200" kern="1200" dirty="0" smtClean="0">
                <a:solidFill>
                  <a:schemeClr val="tx1"/>
                </a:solidFill>
                <a:latin typeface="+mn-lt"/>
                <a:ea typeface="+mn-ea"/>
                <a:cs typeface="+mn-cs"/>
              </a:rPr>
              <a:t>El área de finanzas y control se encarga de registrar el cobro del pedido, descontando la comisión del viajante y controlando que se haya devuelto la mercadería sobrante.</a:t>
            </a:r>
          </a:p>
          <a:p>
            <a:r>
              <a:rPr lang="es-ES" sz="1200" kern="1200" dirty="0" smtClean="0">
                <a:solidFill>
                  <a:schemeClr val="tx1"/>
                </a:solidFill>
                <a:latin typeface="+mn-lt"/>
                <a:ea typeface="+mn-ea"/>
                <a:cs typeface="+mn-cs"/>
              </a:rPr>
              <a:t>Luego, el viajante informa al área de depósito de Productos terminados los pedidos solicitados por sus clientes.</a:t>
            </a:r>
          </a:p>
          <a:p>
            <a:r>
              <a:rPr lang="es-ES" sz="1200" kern="1200" dirty="0" smtClean="0">
                <a:solidFill>
                  <a:schemeClr val="tx1"/>
                </a:solidFill>
                <a:latin typeface="+mn-lt"/>
                <a:ea typeface="+mn-ea"/>
                <a:cs typeface="+mn-cs"/>
              </a:rPr>
              <a:t>El área de Depósito de Productos Terminados, procede a confeccionar el pedido, el cual, para cada viajante se separa por cliente.</a:t>
            </a:r>
          </a:p>
          <a:p>
            <a:r>
              <a:rPr lang="es-ES" sz="1200" kern="1200" dirty="0" smtClean="0">
                <a:solidFill>
                  <a:schemeClr val="tx1"/>
                </a:solidFill>
                <a:latin typeface="+mn-lt"/>
                <a:ea typeface="+mn-ea"/>
                <a:cs typeface="+mn-cs"/>
              </a:rPr>
              <a:t>Cuando el viajante retira el pedido se registra la salida de mercadería del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14</a:t>
            </a:fld>
            <a:endParaRPr lang="es-E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17</a:t>
            </a:fld>
            <a:endParaRPr lang="es-E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lnSpcReduction="10000"/>
          </a:bodyPr>
          <a:lstStyle/>
          <a:p>
            <a:pPr lvl="0"/>
            <a:r>
              <a:rPr lang="es-ES" sz="1200" kern="1200" dirty="0" smtClean="0">
                <a:solidFill>
                  <a:schemeClr val="tx1"/>
                </a:solidFill>
                <a:latin typeface="+mn-lt"/>
                <a:ea typeface="+mn-ea"/>
                <a:cs typeface="+mn-cs"/>
              </a:rPr>
              <a:t>No se tiene un registro consistente de la cantidad de productos terminados en el depósito. Esto provoca que los vendedores no sean consientes de las cantidades disponibles realmente, realizando ventas de mercadería no disponible o perdiendo oportunidades de ventas. Esto se solucionará llevando un registro del stock disponible y de las reservas realizadas.</a:t>
            </a:r>
          </a:p>
          <a:p>
            <a:pPr lvl="0"/>
            <a:r>
              <a:rPr lang="es-ES" sz="1200" kern="1200" dirty="0" smtClean="0">
                <a:solidFill>
                  <a:schemeClr val="tx1"/>
                </a:solidFill>
                <a:latin typeface="+mn-lt"/>
                <a:ea typeface="+mn-ea"/>
                <a:cs typeface="+mn-cs"/>
              </a:rPr>
              <a:t>Hay escaza comunicación entre los vendedores y el área de producción, lo que produce una excesiva demora entre la toma de los pedidos y el lanzamiento de la producción. La gran accesibilidad brindada por la interfaz web permitirá mayor constancia en la comunicación.</a:t>
            </a:r>
          </a:p>
          <a:p>
            <a:pPr lvl="0"/>
            <a:r>
              <a:rPr lang="es-ES" sz="1200" kern="1200" dirty="0" smtClean="0">
                <a:solidFill>
                  <a:schemeClr val="tx1"/>
                </a:solidFill>
                <a:latin typeface="+mn-lt"/>
                <a:ea typeface="+mn-ea"/>
                <a:cs typeface="+mn-cs"/>
              </a:rPr>
              <a:t>No existen registros sobre los pedidos realizados, impidiendo que se puedan crear informes estadísticos y de toma de decisiones. La información consistente brindada por el sistema de información sobre los pedidos  facilitará la generación de dichos informes.</a:t>
            </a:r>
          </a:p>
          <a:p>
            <a:pPr lvl="0"/>
            <a:r>
              <a:rPr lang="es-ES" sz="1200" kern="1200" dirty="0" smtClean="0">
                <a:solidFill>
                  <a:schemeClr val="tx1"/>
                </a:solidFill>
                <a:latin typeface="+mn-lt"/>
                <a:ea typeface="+mn-ea"/>
                <a:cs typeface="+mn-cs"/>
              </a:rPr>
              <a:t>No se cuenta con un registro de las ventas y compras realizadas por la empresa, por lo resulta complicado conocer los márgenes de ganancias de los productos. El sistema soportará el almacenamiento y procesamiento de los datos necesarios para calcular dichos márgenes.</a:t>
            </a:r>
          </a:p>
          <a:p>
            <a:pPr lvl="0"/>
            <a:r>
              <a:rPr lang="es-ES" sz="1200" kern="1200" dirty="0" smtClean="0">
                <a:solidFill>
                  <a:schemeClr val="tx1"/>
                </a:solidFill>
                <a:latin typeface="+mn-lt"/>
                <a:ea typeface="+mn-ea"/>
                <a:cs typeface="+mn-cs"/>
              </a:rPr>
              <a:t>Al no haber registro alguno de la actividad resulta imposible generar proyecciones, mediante un módulo estratégico se podrá almacenar y procesar nueva información para la generación de proyecciones.</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18</a:t>
            </a:fld>
            <a:endParaRPr lang="es-E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26</a:t>
            </a:fld>
            <a:endParaRPr lang="es-E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fr-CA"/>
          </a:p>
        </p:txBody>
      </p:sp>
      <p:sp>
        <p:nvSpPr>
          <p:cNvPr id="4" name="Espace réservé de la date 3"/>
          <p:cNvSpPr>
            <a:spLocks noGrp="1"/>
          </p:cNvSpPr>
          <p:nvPr>
            <p:ph type="dt" sz="half" idx="10"/>
          </p:nvPr>
        </p:nvSpPr>
        <p:spPr/>
        <p:txBody>
          <a:bodyPr/>
          <a:lstStyle>
            <a:lvl1pPr>
              <a:defRPr/>
            </a:lvl1pPr>
          </a:lstStyle>
          <a:p>
            <a:pPr>
              <a:defRPr/>
            </a:pPr>
            <a:fld id="{768C887A-27CE-479A-9AD9-59496E0AF38B}"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7B5D9FD4-0FBB-4486-9C76-E2ED9D7C0E6B}"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4D6729B8-9F77-4A90-BF93-72DB53F41AAA}"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D2070C2F-5FF2-40DC-94E2-35266DC74AF2}" type="slidenum">
              <a:rPr lang="fr-CA"/>
              <a:pPr>
                <a:defRPr/>
              </a:pPr>
              <a:t>‹Nº›</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080F15EA-7FC1-4FAF-A42B-44436BC95CD6}"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32E701B-FA38-4EC2-9BA3-CFB8078C08B6}" type="slidenum">
              <a:rPr lang="fr-CA"/>
              <a:pPr>
                <a:defRPr/>
              </a:pPr>
              <a:t>‹Nº›</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1CA57859-0111-490E-A9D7-9435CA7753A4}"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B20462C1-1B11-46E1-A85E-88E5101F3BE9}"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Espace réservé de la date 3"/>
          <p:cNvSpPr>
            <a:spLocks noGrp="1"/>
          </p:cNvSpPr>
          <p:nvPr>
            <p:ph type="dt" sz="half" idx="10"/>
          </p:nvPr>
        </p:nvSpPr>
        <p:spPr/>
        <p:txBody>
          <a:bodyPr/>
          <a:lstStyle>
            <a:lvl1pPr>
              <a:defRPr/>
            </a:lvl1pPr>
          </a:lstStyle>
          <a:p>
            <a:pPr>
              <a:defRPr/>
            </a:pPr>
            <a:fld id="{208402AE-44F4-405E-8AF6-14CDB4FDA71F}"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1480FD9-B5DD-4637-BA72-72817583B7D7}" type="slidenum">
              <a:rPr lang="fr-CA"/>
              <a:pPr>
                <a:defRPr/>
              </a:pPr>
              <a:t>‹Nº›</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e la date 3"/>
          <p:cNvSpPr>
            <a:spLocks noGrp="1"/>
          </p:cNvSpPr>
          <p:nvPr>
            <p:ph type="dt" sz="half" idx="10"/>
          </p:nvPr>
        </p:nvSpPr>
        <p:spPr/>
        <p:txBody>
          <a:bodyPr/>
          <a:lstStyle>
            <a:lvl1pPr>
              <a:defRPr/>
            </a:lvl1pPr>
          </a:lstStyle>
          <a:p>
            <a:pPr>
              <a:defRPr/>
            </a:pPr>
            <a:fld id="{26F9A98C-5852-44FC-845F-2C0E18AE1D81}"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057AFCBA-4062-496B-BE65-426E9A45929B}" type="slidenum">
              <a:rPr lang="fr-CA"/>
              <a:pPr>
                <a:defRPr/>
              </a:pPr>
              <a:t>‹Nº›</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7" name="Espace réservé de la date 3"/>
          <p:cNvSpPr>
            <a:spLocks noGrp="1"/>
          </p:cNvSpPr>
          <p:nvPr>
            <p:ph type="dt" sz="half" idx="10"/>
          </p:nvPr>
        </p:nvSpPr>
        <p:spPr/>
        <p:txBody>
          <a:bodyPr/>
          <a:lstStyle>
            <a:lvl1pPr>
              <a:defRPr/>
            </a:lvl1pPr>
          </a:lstStyle>
          <a:p>
            <a:pPr>
              <a:defRPr/>
            </a:pPr>
            <a:fld id="{C0304397-D405-4F65-A787-E39057AE8CEF}" type="datetimeFigureOut">
              <a:rPr lang="fr-FR"/>
              <a:pPr>
                <a:defRPr/>
              </a:pPr>
              <a:t>19/04/2010</a:t>
            </a:fld>
            <a:endParaRPr lang="fr-CA"/>
          </a:p>
        </p:txBody>
      </p:sp>
      <p:sp>
        <p:nvSpPr>
          <p:cNvPr id="8" name="Espace réservé du pied de page 4"/>
          <p:cNvSpPr>
            <a:spLocks noGrp="1"/>
          </p:cNvSpPr>
          <p:nvPr>
            <p:ph type="ftr" sz="quarter" idx="11"/>
          </p:nvPr>
        </p:nvSpPr>
        <p:spPr/>
        <p:txBody>
          <a:bodyPr/>
          <a:lstStyle>
            <a:lvl1pPr>
              <a:defRPr/>
            </a:lvl1pPr>
          </a:lstStyle>
          <a:p>
            <a:pPr>
              <a:defRPr/>
            </a:pPr>
            <a:endParaRPr lang="fr-CA"/>
          </a:p>
        </p:txBody>
      </p:sp>
      <p:sp>
        <p:nvSpPr>
          <p:cNvPr id="9" name="Espace réservé du numéro de diapositive 5"/>
          <p:cNvSpPr>
            <a:spLocks noGrp="1"/>
          </p:cNvSpPr>
          <p:nvPr>
            <p:ph type="sldNum" sz="quarter" idx="12"/>
          </p:nvPr>
        </p:nvSpPr>
        <p:spPr/>
        <p:txBody>
          <a:bodyPr/>
          <a:lstStyle>
            <a:lvl1pPr>
              <a:defRPr/>
            </a:lvl1pPr>
          </a:lstStyle>
          <a:p>
            <a:pPr>
              <a:defRPr/>
            </a:pPr>
            <a:fld id="{87050D3B-89D4-43FE-BB18-78DC42CBD990}" type="slidenum">
              <a:rPr lang="fr-CA"/>
              <a:pPr>
                <a:defRPr/>
              </a:pPr>
              <a:t>‹Nº›</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e la date 3"/>
          <p:cNvSpPr>
            <a:spLocks noGrp="1"/>
          </p:cNvSpPr>
          <p:nvPr>
            <p:ph type="dt" sz="half" idx="10"/>
          </p:nvPr>
        </p:nvSpPr>
        <p:spPr/>
        <p:txBody>
          <a:bodyPr/>
          <a:lstStyle>
            <a:lvl1pPr>
              <a:defRPr/>
            </a:lvl1pPr>
          </a:lstStyle>
          <a:p>
            <a:pPr>
              <a:defRPr/>
            </a:pPr>
            <a:fld id="{AA7EEDC9-D566-4C15-BEE0-400570D4E908}" type="datetimeFigureOut">
              <a:rPr lang="fr-FR"/>
              <a:pPr>
                <a:defRPr/>
              </a:pPr>
              <a:t>19/04/2010</a:t>
            </a:fld>
            <a:endParaRPr lang="fr-CA"/>
          </a:p>
        </p:txBody>
      </p:sp>
      <p:sp>
        <p:nvSpPr>
          <p:cNvPr id="4" name="Espace réservé du pied de page 4"/>
          <p:cNvSpPr>
            <a:spLocks noGrp="1"/>
          </p:cNvSpPr>
          <p:nvPr>
            <p:ph type="ftr" sz="quarter" idx="11"/>
          </p:nvPr>
        </p:nvSpPr>
        <p:spPr/>
        <p:txBody>
          <a:bodyPr/>
          <a:lstStyle>
            <a:lvl1pPr>
              <a:defRPr/>
            </a:lvl1pPr>
          </a:lstStyle>
          <a:p>
            <a:pPr>
              <a:defRPr/>
            </a:pPr>
            <a:endParaRPr lang="fr-CA"/>
          </a:p>
        </p:txBody>
      </p:sp>
      <p:sp>
        <p:nvSpPr>
          <p:cNvPr id="5" name="Espace réservé du numéro de diapositive 5"/>
          <p:cNvSpPr>
            <a:spLocks noGrp="1"/>
          </p:cNvSpPr>
          <p:nvPr>
            <p:ph type="sldNum" sz="quarter" idx="12"/>
          </p:nvPr>
        </p:nvSpPr>
        <p:spPr/>
        <p:txBody>
          <a:bodyPr/>
          <a:lstStyle>
            <a:lvl1pPr>
              <a:defRPr/>
            </a:lvl1pPr>
          </a:lstStyle>
          <a:p>
            <a:pPr>
              <a:defRPr/>
            </a:pPr>
            <a:fld id="{94CF32D3-2BD2-490D-83D5-1CDC8F485E8C}" type="slidenum">
              <a:rPr lang="fr-CA"/>
              <a:pPr>
                <a:defRPr/>
              </a:pPr>
              <a:t>‹Nº›</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927463BD-7EA3-4FA4-A87A-3402EFB3466E}" type="datetimeFigureOut">
              <a:rPr lang="fr-FR"/>
              <a:pPr>
                <a:defRPr/>
              </a:pPr>
              <a:t>19/04/2010</a:t>
            </a:fld>
            <a:endParaRPr lang="fr-CA"/>
          </a:p>
        </p:txBody>
      </p:sp>
      <p:sp>
        <p:nvSpPr>
          <p:cNvPr id="3" name="Espace réservé du pied de page 4"/>
          <p:cNvSpPr>
            <a:spLocks noGrp="1"/>
          </p:cNvSpPr>
          <p:nvPr>
            <p:ph type="ftr" sz="quarter" idx="11"/>
          </p:nvPr>
        </p:nvSpPr>
        <p:spPr/>
        <p:txBody>
          <a:bodyPr/>
          <a:lstStyle>
            <a:lvl1pPr>
              <a:defRPr/>
            </a:lvl1pPr>
          </a:lstStyle>
          <a:p>
            <a:pPr>
              <a:defRPr/>
            </a:pPr>
            <a:endParaRPr lang="fr-CA"/>
          </a:p>
        </p:txBody>
      </p:sp>
      <p:sp>
        <p:nvSpPr>
          <p:cNvPr id="4" name="Espace réservé du numéro de diapositive 5"/>
          <p:cNvSpPr>
            <a:spLocks noGrp="1"/>
          </p:cNvSpPr>
          <p:nvPr>
            <p:ph type="sldNum" sz="quarter" idx="12"/>
          </p:nvPr>
        </p:nvSpPr>
        <p:spPr/>
        <p:txBody>
          <a:bodyPr/>
          <a:lstStyle>
            <a:lvl1pPr>
              <a:defRPr/>
            </a:lvl1pPr>
          </a:lstStyle>
          <a:p>
            <a:pPr>
              <a:defRPr/>
            </a:pPr>
            <a:fld id="{49C7D31C-3661-4C97-A443-C6C01BD1F572}" type="slidenum">
              <a:rPr lang="fr-CA"/>
              <a:pPr>
                <a:defRPr/>
              </a:pPr>
              <a:t>‹Nº›</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BFC156B7-A03F-415D-B8ED-25CBF9E4A05A}"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1E33ACC-1AA9-41F3-9178-4E2765996D81}" type="slidenum">
              <a:rPr lang="fr-CA"/>
              <a:pPr>
                <a:defRPr/>
              </a:pPr>
              <a:t>‹Nº›</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noProof="0" smtClean="0"/>
              <a:t>Haga clic en el icono para agregar una imagen</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6B25C3A6-B8DA-47F2-A4B8-8384F028D3E1}"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8619EDA-33EA-46C1-AEF1-46C294AC5A3D}" type="slidenum">
              <a:rPr lang="fr-CA"/>
              <a:pPr>
                <a:defRPr/>
              </a:pPr>
              <a:t>‹Nº›</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dirty="0" smtClean="0"/>
              <a:t>Cliquez pour modifier le style du titre</a:t>
            </a:r>
            <a:endParaRPr lang="fr-CA" dirty="0" smtClean="0"/>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CA" dirty="0" smtClean="0"/>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defRPr>
            </a:lvl1pPr>
          </a:lstStyle>
          <a:p>
            <a:pPr>
              <a:defRPr/>
            </a:pPr>
            <a:fld id="{5BA18495-ABCE-410E-A4E6-88C359992CEA}" type="datetimeFigureOut">
              <a:rPr lang="fr-FR"/>
              <a:pPr>
                <a:defRPr/>
              </a:pPr>
              <a:t>19/04/2010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defRPr>
            </a:lvl1pPr>
          </a:lstStyle>
          <a:p>
            <a:pPr>
              <a:defRPr/>
            </a:pPr>
            <a:endParaRPr lang="fr-CA"/>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defRPr>
            </a:lvl1pPr>
          </a:lstStyle>
          <a:p>
            <a:pPr>
              <a:defRPr/>
            </a:pPr>
            <a:fld id="{803EA638-7887-4B79-8972-8CCDF4BD3E72}" type="slidenum">
              <a:rPr lang="fr-CA"/>
              <a:pPr>
                <a:defRPr/>
              </a:pPr>
              <a:t>‹Nº›</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10" Type="http://schemas.openxmlformats.org/officeDocument/2006/relationships/image" Target="../media/image11.png"/><Relationship Id="rId4" Type="http://schemas.openxmlformats.org/officeDocument/2006/relationships/image" Target="../media/image5.jpeg"/><Relationship Id="rId9" Type="http://schemas.openxmlformats.org/officeDocument/2006/relationships/image" Target="../media/image10.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050" name="Titre 1"/>
          <p:cNvSpPr>
            <a:spLocks noGrp="1"/>
          </p:cNvSpPr>
          <p:nvPr>
            <p:ph type="ctrTitle"/>
          </p:nvPr>
        </p:nvSpPr>
        <p:spPr>
          <a:xfrm>
            <a:off x="571472" y="1000108"/>
            <a:ext cx="8143932" cy="1285879"/>
          </a:xfrm>
        </p:spPr>
        <p:txBody>
          <a:bodyPr/>
          <a:lstStyle/>
          <a:p>
            <a:r>
              <a:rPr lang="fr-CA" sz="10000" b="1" dirty="0" smtClean="0">
                <a:ln>
                  <a:solidFill>
                    <a:schemeClr val="tx1"/>
                  </a:solidFill>
                </a:ln>
                <a:solidFill>
                  <a:srgbClr val="FF0000"/>
                </a:solidFill>
              </a:rPr>
              <a:t>SEEE</a:t>
            </a:r>
            <a:r>
              <a:rPr lang="fr-CA" sz="7000" b="1" dirty="0" smtClean="0">
                <a:ln>
                  <a:solidFill>
                    <a:schemeClr val="tx1"/>
                  </a:solidFill>
                </a:ln>
                <a:solidFill>
                  <a:srgbClr val="FF0000"/>
                </a:solidFill>
              </a:rPr>
              <a:t> </a:t>
            </a:r>
            <a:r>
              <a:rPr lang="fr-CA" sz="10000" b="1" dirty="0" smtClean="0">
                <a:ln>
                  <a:solidFill>
                    <a:schemeClr val="tx1"/>
                  </a:solidFill>
                </a:ln>
                <a:solidFill>
                  <a:srgbClr val="FF0000"/>
                </a:solidFill>
              </a:rPr>
              <a:t> </a:t>
            </a:r>
          </a:p>
        </p:txBody>
      </p:sp>
      <p:sp>
        <p:nvSpPr>
          <p:cNvPr id="4" name="3 CuadroTexto"/>
          <p:cNvSpPr txBox="1"/>
          <p:nvPr/>
        </p:nvSpPr>
        <p:spPr>
          <a:xfrm>
            <a:off x="5715008" y="2428868"/>
            <a:ext cx="1500198" cy="477054"/>
          </a:xfrm>
          <a:prstGeom prst="rect">
            <a:avLst/>
          </a:prstGeom>
          <a:noFill/>
        </p:spPr>
        <p:txBody>
          <a:bodyPr wrap="square" rtlCol="0">
            <a:spAutoFit/>
          </a:bodyPr>
          <a:lstStyle/>
          <a:p>
            <a:r>
              <a:rPr lang="es-ES" sz="2500" b="1" dirty="0" smtClean="0">
                <a:ln>
                  <a:solidFill>
                    <a:schemeClr val="tx1"/>
                  </a:solidFill>
                </a:ln>
                <a:solidFill>
                  <a:srgbClr val="FF0000"/>
                </a:solidFill>
                <a:latin typeface="+mj-lt"/>
                <a:ea typeface="+mj-ea"/>
                <a:cs typeface="+mj-cs"/>
              </a:rPr>
              <a:t>- 2010 - </a:t>
            </a:r>
            <a:endParaRPr lang="es-ES" sz="2500" b="1" dirty="0">
              <a:ln>
                <a:solidFill>
                  <a:schemeClr val="tx1"/>
                </a:solidFill>
              </a:ln>
              <a:solidFill>
                <a:srgbClr val="FF0000"/>
              </a:solidFill>
              <a:latin typeface="+mj-lt"/>
              <a:ea typeface="+mj-ea"/>
              <a:cs typeface="+mj-cs"/>
            </a:endParaRPr>
          </a:p>
        </p:txBody>
      </p:sp>
      <p:sp>
        <p:nvSpPr>
          <p:cNvPr id="8" name="7 CuadroTexto"/>
          <p:cNvSpPr txBox="1"/>
          <p:nvPr/>
        </p:nvSpPr>
        <p:spPr>
          <a:xfrm>
            <a:off x="5786446" y="857232"/>
            <a:ext cx="71438" cy="1169551"/>
          </a:xfrm>
          <a:prstGeom prst="rect">
            <a:avLst/>
          </a:prstGeom>
          <a:noFill/>
        </p:spPr>
        <p:txBody>
          <a:bodyPr wrap="square" rtlCol="0">
            <a:spAutoFit/>
          </a:bodyPr>
          <a:lstStyle/>
          <a:p>
            <a:r>
              <a:rPr lang="fr-CA" sz="7000" b="1" dirty="0">
                <a:ln>
                  <a:solidFill>
                    <a:schemeClr val="tx1"/>
                  </a:solidFill>
                </a:ln>
                <a:solidFill>
                  <a:srgbClr val="FF0000"/>
                </a:solidFill>
                <a:latin typeface="+mj-lt"/>
                <a:ea typeface="+mj-ea"/>
                <a:cs typeface="+mj-cs"/>
              </a:rPr>
              <a:t>®</a:t>
            </a:r>
            <a:endParaRPr lang="es-ES" sz="7000" b="1" dirty="0">
              <a:ln>
                <a:solidFill>
                  <a:schemeClr val="tx1"/>
                </a:solidFill>
              </a:ln>
              <a:solidFill>
                <a:srgbClr val="FF0000"/>
              </a:solidFill>
              <a:latin typeface="+mj-lt"/>
              <a:ea typeface="+mj-ea"/>
              <a:cs typeface="+mj-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3 Diagrama"/>
          <p:cNvGraphicFramePr/>
          <p:nvPr>
            <p:extLst>
              <p:ext uri="{D42A27DB-BD31-4B8C-83A1-F6EECF244321}">
                <p14:modId xmlns="" xmlns:p14="http://schemas.microsoft.com/office/powerpoint/2010/main" val="1502621170"/>
              </p:ext>
            </p:extLst>
          </p:nvPr>
        </p:nvGraphicFramePr>
        <p:xfrm>
          <a:off x="357158" y="285728"/>
          <a:ext cx="7858148" cy="5572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Procesos</a:t>
            </a:r>
            <a:r>
              <a:rPr kumimoji="0" lang="es-ES" sz="5000" b="0" i="0" u="none" strike="noStrike" kern="1200" cap="none" spc="0" normalizeH="0" noProof="0" dirty="0" smtClean="0">
                <a:ln>
                  <a:noFill/>
                </a:ln>
                <a:solidFill>
                  <a:schemeClr val="tx1"/>
                </a:solidFill>
                <a:effectLst/>
                <a:uLnTx/>
                <a:uFillTx/>
                <a:latin typeface="+mj-lt"/>
                <a:ea typeface="+mj-ea"/>
                <a:cs typeface="+mj-cs"/>
              </a:rPr>
              <a:t> de Negocio</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Proceso de Producción</a:t>
            </a:r>
            <a:endParaRPr lang="es-ES" dirty="0"/>
          </a:p>
        </p:txBody>
      </p:sp>
      <p:sp>
        <p:nvSpPr>
          <p:cNvPr id="4" name="3 CuadroTexto"/>
          <p:cNvSpPr txBox="1"/>
          <p:nvPr/>
        </p:nvSpPr>
        <p:spPr>
          <a:xfrm>
            <a:off x="285720" y="2643182"/>
            <a:ext cx="1643074" cy="1015663"/>
          </a:xfrm>
          <a:prstGeom prst="rect">
            <a:avLst/>
          </a:prstGeom>
          <a:noFill/>
        </p:spPr>
        <p:txBody>
          <a:bodyPr wrap="square" rtlCol="0">
            <a:spAutoFit/>
          </a:bodyPr>
          <a:lstStyle/>
          <a:p>
            <a:pPr algn="ctr"/>
            <a:r>
              <a:rPr lang="es-ES" sz="3000" dirty="0" smtClean="0"/>
              <a:t>Materia </a:t>
            </a:r>
          </a:p>
          <a:p>
            <a:pPr algn="ctr"/>
            <a:r>
              <a:rPr lang="es-ES" sz="3000" dirty="0" smtClean="0"/>
              <a:t>Prima</a:t>
            </a:r>
            <a:endParaRPr lang="es-ES" sz="3000" dirty="0"/>
          </a:p>
        </p:txBody>
      </p:sp>
      <p:sp>
        <p:nvSpPr>
          <p:cNvPr id="5" name="4 Rectángulo"/>
          <p:cNvSpPr/>
          <p:nvPr/>
        </p:nvSpPr>
        <p:spPr>
          <a:xfrm>
            <a:off x="3357554" y="2357430"/>
            <a:ext cx="2071702" cy="185738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5 CuadroTexto"/>
          <p:cNvSpPr txBox="1"/>
          <p:nvPr/>
        </p:nvSpPr>
        <p:spPr>
          <a:xfrm>
            <a:off x="6786578" y="2643182"/>
            <a:ext cx="2000328" cy="1015663"/>
          </a:xfrm>
          <a:prstGeom prst="rect">
            <a:avLst/>
          </a:prstGeom>
          <a:noFill/>
        </p:spPr>
        <p:txBody>
          <a:bodyPr wrap="square" rtlCol="0">
            <a:spAutoFit/>
          </a:bodyPr>
          <a:lstStyle/>
          <a:p>
            <a:pPr algn="ctr"/>
            <a:r>
              <a:rPr lang="es-ES" sz="3000" dirty="0" smtClean="0"/>
              <a:t>Producto </a:t>
            </a:r>
          </a:p>
          <a:p>
            <a:pPr algn="ctr"/>
            <a:r>
              <a:rPr lang="es-ES" sz="3000" dirty="0" smtClean="0"/>
              <a:t>Fabricado</a:t>
            </a:r>
            <a:endParaRPr lang="es-ES" sz="3000" dirty="0"/>
          </a:p>
        </p:txBody>
      </p:sp>
      <p:sp>
        <p:nvSpPr>
          <p:cNvPr id="14" name="13 Flecha derecha"/>
          <p:cNvSpPr/>
          <p:nvPr/>
        </p:nvSpPr>
        <p:spPr>
          <a:xfrm>
            <a:off x="22145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14 Flecha derecha"/>
          <p:cNvSpPr/>
          <p:nvPr/>
        </p:nvSpPr>
        <p:spPr>
          <a:xfrm>
            <a:off x="57864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214314" y="1714488"/>
            <a:ext cx="6929454" cy="4401205"/>
          </a:xfrm>
          <a:prstGeom prst="rect">
            <a:avLst/>
          </a:prstGeom>
          <a:noFill/>
        </p:spPr>
        <p:txBody>
          <a:bodyPr wrap="square" rtlCol="0">
            <a:spAutoFit/>
          </a:bodyPr>
          <a:lstStyle/>
          <a:p>
            <a:pPr>
              <a:buFont typeface="Wingdings" pitchFamily="2" charset="2"/>
              <a:buChar char="§"/>
            </a:pPr>
            <a:r>
              <a:rPr lang="es-ES" sz="2800" dirty="0" smtClean="0"/>
              <a:t> Generar Orden de Compra</a:t>
            </a:r>
          </a:p>
          <a:p>
            <a:pPr>
              <a:buFont typeface="Wingdings" pitchFamily="2" charset="2"/>
              <a:buChar char="§"/>
            </a:pPr>
            <a:endParaRPr lang="es-ES" sz="2800" dirty="0" smtClean="0"/>
          </a:p>
          <a:p>
            <a:pPr>
              <a:buFont typeface="Wingdings" pitchFamily="2" charset="2"/>
              <a:buChar char="§"/>
            </a:pPr>
            <a:r>
              <a:rPr lang="es-ES" sz="2800" dirty="0" smtClean="0"/>
              <a:t> Acordar precios y Cantidad de Productos</a:t>
            </a:r>
          </a:p>
          <a:p>
            <a:pPr>
              <a:buFont typeface="Wingdings" pitchFamily="2" charset="2"/>
              <a:buChar char="§"/>
            </a:pPr>
            <a:endParaRPr lang="es-ES" sz="2800" dirty="0" smtClean="0"/>
          </a:p>
          <a:p>
            <a:pPr>
              <a:buFont typeface="Wingdings" pitchFamily="2" charset="2"/>
              <a:buChar char="§"/>
            </a:pPr>
            <a:r>
              <a:rPr lang="es-ES" sz="2800" dirty="0" smtClean="0"/>
              <a:t> Transporte</a:t>
            </a:r>
          </a:p>
          <a:p>
            <a:pPr>
              <a:buFont typeface="Wingdings" pitchFamily="2" charset="2"/>
              <a:buChar char="§"/>
            </a:pPr>
            <a:endParaRPr lang="es-ES" sz="2800" dirty="0" smtClean="0"/>
          </a:p>
          <a:p>
            <a:pPr>
              <a:buFont typeface="Wingdings" pitchFamily="2" charset="2"/>
              <a:buChar char="§"/>
            </a:pPr>
            <a:r>
              <a:rPr lang="es-ES" sz="2800" dirty="0" smtClean="0"/>
              <a:t> Control de Calidad</a:t>
            </a:r>
          </a:p>
          <a:p>
            <a:pPr>
              <a:buFont typeface="Wingdings" pitchFamily="2" charset="2"/>
              <a:buChar char="§"/>
            </a:pPr>
            <a:endParaRPr lang="es-ES" sz="2800" dirty="0" smtClean="0"/>
          </a:p>
          <a:p>
            <a:pPr>
              <a:buFont typeface="Wingdings" pitchFamily="2" charset="2"/>
              <a:buChar char="§"/>
            </a:pPr>
            <a:r>
              <a:rPr lang="es-ES" sz="2800" dirty="0" smtClean="0"/>
              <a:t> Envío a Depósito</a:t>
            </a:r>
          </a:p>
          <a:p>
            <a:pPr>
              <a:buFont typeface="Wingdings" pitchFamily="2" charset="2"/>
              <a:buChar char="§"/>
            </a:pPr>
            <a:endParaRPr lang="es-ES" sz="2800" dirty="0"/>
          </a:p>
        </p:txBody>
      </p:sp>
      <p:pic>
        <p:nvPicPr>
          <p:cNvPr id="1030" name="Picture 6"/>
          <p:cNvPicPr>
            <a:picLocks noChangeAspect="1" noChangeArrowheads="1"/>
          </p:cNvPicPr>
          <p:nvPr/>
        </p:nvPicPr>
        <p:blipFill>
          <a:blip r:embed="rId3" cstate="print"/>
          <a:srcRect/>
          <a:stretch>
            <a:fillRect/>
          </a:stretch>
        </p:blipFill>
        <p:spPr bwMode="auto">
          <a:xfrm flipH="1">
            <a:off x="7000892" y="-214338"/>
            <a:ext cx="3714776" cy="7429528"/>
          </a:xfrm>
          <a:prstGeom prst="rect">
            <a:avLst/>
          </a:prstGeom>
          <a:ln>
            <a:noFill/>
          </a:ln>
          <a:effectLst>
            <a:softEdge rad="112500"/>
          </a:effectLst>
        </p:spPr>
      </p:pic>
      <p:sp>
        <p:nvSpPr>
          <p:cNvPr id="13" name="6 Título"/>
          <p:cNvSpPr>
            <a:spLocks noGrp="1"/>
          </p:cNvSpPr>
          <p:nvPr>
            <p:ph type="title"/>
          </p:nvPr>
        </p:nvSpPr>
        <p:spPr>
          <a:xfrm>
            <a:off x="457200" y="142852"/>
            <a:ext cx="8229600" cy="1143000"/>
          </a:xfrm>
        </p:spPr>
        <p:txBody>
          <a:bodyPr/>
          <a:lstStyle/>
          <a:p>
            <a:r>
              <a:rPr lang="es-ES" dirty="0" smtClean="0"/>
              <a:t>Proceso de Compras</a:t>
            </a:r>
            <a:endParaRPr lang="es-E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lum bright="-10000" contrast="-10000"/>
          </a:blip>
          <a:srcRect/>
          <a:stretch>
            <a:fillRect/>
          </a:stretch>
        </p:blipFill>
        <p:spPr bwMode="auto">
          <a:xfrm>
            <a:off x="-928726" y="-71390"/>
            <a:ext cx="3571868" cy="7215166"/>
          </a:xfrm>
          <a:prstGeom prst="rect">
            <a:avLst/>
          </a:prstGeom>
          <a:ln>
            <a:noFill/>
          </a:ln>
          <a:effectLst>
            <a:softEdge rad="112500"/>
          </a:effectLst>
        </p:spPr>
      </p:pic>
      <p:sp>
        <p:nvSpPr>
          <p:cNvPr id="4" name="3 CuadroTexto"/>
          <p:cNvSpPr txBox="1"/>
          <p:nvPr/>
        </p:nvSpPr>
        <p:spPr>
          <a:xfrm>
            <a:off x="2714612" y="1714488"/>
            <a:ext cx="6143668" cy="4401205"/>
          </a:xfrm>
          <a:prstGeom prst="rect">
            <a:avLst/>
          </a:prstGeom>
          <a:noFill/>
        </p:spPr>
        <p:txBody>
          <a:bodyPr wrap="square" rtlCol="0">
            <a:spAutoFit/>
          </a:bodyPr>
          <a:lstStyle/>
          <a:p>
            <a:pPr>
              <a:buFont typeface="Wingdings" pitchFamily="2" charset="2"/>
              <a:buChar char="§"/>
            </a:pPr>
            <a:r>
              <a:rPr lang="es-ES" sz="2800" dirty="0" smtClean="0"/>
              <a:t> Visita de Viajante a Cliente	</a:t>
            </a:r>
          </a:p>
          <a:p>
            <a:pPr>
              <a:buFont typeface="Wingdings" pitchFamily="2" charset="2"/>
              <a:buChar char="§"/>
            </a:pPr>
            <a:endParaRPr lang="es-ES" sz="2800" dirty="0" smtClean="0"/>
          </a:p>
          <a:p>
            <a:pPr>
              <a:buFont typeface="Wingdings" pitchFamily="2" charset="2"/>
              <a:buChar char="§"/>
            </a:pPr>
            <a:r>
              <a:rPr lang="es-ES" sz="2800" dirty="0" smtClean="0"/>
              <a:t> Tomar Pedido</a:t>
            </a:r>
          </a:p>
          <a:p>
            <a:pPr>
              <a:buFont typeface="Wingdings" pitchFamily="2" charset="2"/>
              <a:buChar char="§"/>
            </a:pPr>
            <a:endParaRPr lang="es-ES" sz="2800" dirty="0" smtClean="0"/>
          </a:p>
          <a:p>
            <a:pPr>
              <a:buFont typeface="Wingdings" pitchFamily="2" charset="2"/>
              <a:buChar char="§"/>
            </a:pPr>
            <a:r>
              <a:rPr lang="es-ES" sz="2800" dirty="0" smtClean="0"/>
              <a:t> Entregar Pedido</a:t>
            </a:r>
          </a:p>
          <a:p>
            <a:pPr>
              <a:buFont typeface="Wingdings" pitchFamily="2" charset="2"/>
              <a:buChar char="§"/>
            </a:pPr>
            <a:endParaRPr lang="es-ES" sz="2800" dirty="0" smtClean="0"/>
          </a:p>
          <a:p>
            <a:pPr>
              <a:buFont typeface="Wingdings" pitchFamily="2" charset="2"/>
              <a:buChar char="§"/>
            </a:pPr>
            <a:r>
              <a:rPr lang="es-ES" sz="2800" dirty="0" smtClean="0"/>
              <a:t> Recibir Pago de Viajante</a:t>
            </a:r>
          </a:p>
          <a:p>
            <a:pPr>
              <a:buFont typeface="Wingdings" pitchFamily="2" charset="2"/>
              <a:buChar char="§"/>
            </a:pPr>
            <a:endParaRPr lang="es-ES" sz="2800" dirty="0" smtClean="0"/>
          </a:p>
          <a:p>
            <a:pPr>
              <a:buFont typeface="Wingdings" pitchFamily="2" charset="2"/>
              <a:buChar char="§"/>
            </a:pPr>
            <a:r>
              <a:rPr lang="es-ES" sz="2800" dirty="0" smtClean="0"/>
              <a:t> Registrar Devolución de Sobrantes</a:t>
            </a:r>
          </a:p>
          <a:p>
            <a:pPr>
              <a:buFont typeface="Wingdings" pitchFamily="2" charset="2"/>
              <a:buChar char="§"/>
            </a:pPr>
            <a:endParaRPr lang="es-ES" sz="2800" dirty="0"/>
          </a:p>
        </p:txBody>
      </p:sp>
      <p:sp>
        <p:nvSpPr>
          <p:cNvPr id="7" name="6 Título"/>
          <p:cNvSpPr>
            <a:spLocks noGrp="1"/>
          </p:cNvSpPr>
          <p:nvPr>
            <p:ph type="title"/>
          </p:nvPr>
        </p:nvSpPr>
        <p:spPr>
          <a:xfrm>
            <a:off x="457200" y="142852"/>
            <a:ext cx="8229600" cy="1143000"/>
          </a:xfrm>
        </p:spPr>
        <p:txBody>
          <a:bodyPr/>
          <a:lstStyle/>
          <a:p>
            <a:r>
              <a:rPr lang="es-ES" dirty="0" smtClean="0"/>
              <a:t>Proceso de Ventas</a:t>
            </a:r>
            <a:endParaRPr lang="es-E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err="1" smtClean="0">
                <a:ln>
                  <a:noFill/>
                </a:ln>
                <a:solidFill>
                  <a:schemeClr val="tx1"/>
                </a:solidFill>
                <a:effectLst/>
                <a:uLnTx/>
                <a:uFillTx/>
                <a:latin typeface="+mj-lt"/>
                <a:ea typeface="+mj-ea"/>
                <a:cs typeface="+mj-cs"/>
              </a:rPr>
              <a:t>Layout</a:t>
            </a:r>
            <a:r>
              <a:rPr kumimoji="0" lang="es-ES" sz="5000" b="0" i="0" u="none" strike="noStrike" kern="1200" cap="none" spc="0" normalizeH="0" baseline="0" noProof="0" dirty="0" smtClean="0">
                <a:ln>
                  <a:noFill/>
                </a:ln>
                <a:solidFill>
                  <a:schemeClr val="tx1"/>
                </a:solidFill>
                <a:effectLst/>
                <a:uLnTx/>
                <a:uFillTx/>
                <a:latin typeface="+mj-lt"/>
                <a:ea typeface="+mj-ea"/>
                <a:cs typeface="+mj-cs"/>
              </a:rPr>
              <a:t> de la Empresa</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1" descr="D:\facu\2010\Proy\Kiwi-Team\Layout rec_Model_2.png"/>
          <p:cNvPicPr/>
          <p:nvPr/>
        </p:nvPicPr>
        <p:blipFill rotWithShape="1">
          <a:blip r:embed="rId2" cstate="print">
            <a:clrChange>
              <a:clrFrom>
                <a:srgbClr val="FFFFFF"/>
              </a:clrFrom>
              <a:clrTo>
                <a:srgbClr val="FFFFFF">
                  <a:alpha val="0"/>
                </a:srgbClr>
              </a:clrTo>
            </a:clrChange>
            <a:extLst>
              <a:ext uri="{BEBA8EAE-BF5A-486C-A8C5-ECC9F3942E4B}">
                <a14:imgProps xmlns="" xmlns:a14="http://schemas.microsoft.com/office/drawing/2010/main">
                  <a14:imgLayer r:embed="rId3">
                    <a14:imgEffect>
                      <a14:brightnessContrast bright="-20000"/>
                    </a14:imgEffect>
                  </a14:imgLayer>
                </a14:imgProps>
              </a:ext>
            </a:extLst>
          </a:blip>
          <a:srcRect t="12067" b="11794"/>
          <a:stretch/>
        </p:blipFill>
        <p:spPr bwMode="auto">
          <a:xfrm>
            <a:off x="3419872" y="332656"/>
            <a:ext cx="5401339" cy="6096000"/>
          </a:xfrm>
          <a:prstGeom prst="rect">
            <a:avLst/>
          </a:prstGeom>
          <a:ln>
            <a:headEnd/>
            <a:tailEnd/>
          </a:ln>
        </p:spPr>
        <p:style>
          <a:lnRef idx="2">
            <a:schemeClr val="accent1"/>
          </a:lnRef>
          <a:fillRef idx="1">
            <a:schemeClr val="lt1"/>
          </a:fillRef>
          <a:effectRef idx="0">
            <a:schemeClr val="accent1"/>
          </a:effectRef>
          <a:fontRef idx="minor">
            <a:schemeClr val="dk1"/>
          </a:fontRef>
        </p:style>
      </p:pic>
      <p:sp>
        <p:nvSpPr>
          <p:cNvPr id="3074" name="Text Box 2"/>
          <p:cNvSpPr txBox="1">
            <a:spLocks noChangeArrowheads="1"/>
          </p:cNvSpPr>
          <p:nvPr/>
        </p:nvSpPr>
        <p:spPr bwMode="auto">
          <a:xfrm>
            <a:off x="539552" y="1340768"/>
            <a:ext cx="2214578" cy="3631763"/>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spAutoFit/>
          </a:bodyPr>
          <a:lstStyle/>
          <a:p>
            <a:pPr algn="just">
              <a:spcAft>
                <a:spcPts val="600"/>
              </a:spcAft>
              <a:buFont typeface="Symbol" pitchFamily="18" charset="2"/>
              <a:buChar char="·"/>
            </a:pPr>
            <a:r>
              <a:rPr kumimoji="0" lang="es-ES" sz="1100" b="0" i="0" u="none" strike="noStrike" cap="none" normalizeH="0" baseline="0" dirty="0" smtClean="0">
                <a:ln>
                  <a:noFill/>
                </a:ln>
                <a:solidFill>
                  <a:srgbClr val="FF0000"/>
                </a:solidFill>
                <a:effectLst/>
                <a:latin typeface="Calibri" pitchFamily="34" charset="0"/>
                <a:cs typeface="Arial" pitchFamily="34" charset="0"/>
              </a:rPr>
              <a:t>Estación de soldadura</a:t>
            </a:r>
            <a:endParaRPr kumimoji="0" lang="es-ES" sz="1100" b="0" i="0" u="none" strike="noStrike" cap="none" normalizeH="0" baseline="0" dirty="0" smtClean="0">
              <a:ln>
                <a:noFill/>
              </a:ln>
              <a:solidFill>
                <a:srgbClr val="FF0000"/>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err="1" smtClean="0">
                <a:ln>
                  <a:noFill/>
                </a:ln>
                <a:solidFill>
                  <a:srgbClr val="00B050"/>
                </a:solidFill>
                <a:effectLst/>
                <a:latin typeface="Calibri" pitchFamily="34" charset="0"/>
                <a:cs typeface="Arial" pitchFamily="34" charset="0"/>
              </a:rPr>
              <a:t>Cooling</a:t>
            </a:r>
            <a:r>
              <a:rPr kumimoji="0" lang="es-ES" sz="1100" b="0" i="0" u="none" strike="noStrike" cap="none" normalizeH="0" baseline="0" dirty="0" smtClean="0">
                <a:ln>
                  <a:noFill/>
                </a:ln>
                <a:solidFill>
                  <a:srgbClr val="00B050"/>
                </a:solidFill>
                <a:effectLst/>
                <a:latin typeface="Calibri" pitchFamily="34" charset="0"/>
                <a:cs typeface="Arial" pitchFamily="34" charset="0"/>
              </a:rPr>
              <a:t> para estaciones de soldadura</a:t>
            </a:r>
            <a:endParaRPr kumimoji="0" lang="es-ES" sz="1100" b="0" i="0" u="none" strike="noStrike" cap="none" normalizeH="0" baseline="0" dirty="0" smtClean="0">
              <a:ln>
                <a:noFill/>
              </a:ln>
              <a:solidFill>
                <a:srgbClr val="FF0000"/>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smtClean="0">
                <a:ln>
                  <a:noFill/>
                </a:ln>
                <a:solidFill>
                  <a:srgbClr val="4F81BD"/>
                </a:solidFill>
                <a:effectLst/>
                <a:latin typeface="Calibri" pitchFamily="34" charset="0"/>
                <a:cs typeface="Arial" pitchFamily="34" charset="0"/>
              </a:rPr>
              <a:t>Compresor y pulmón</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smtClean="0">
                <a:ln>
                  <a:noFill/>
                </a:ln>
                <a:solidFill>
                  <a:srgbClr val="4C0026"/>
                </a:solidFill>
                <a:effectLst/>
                <a:latin typeface="Calibri" pitchFamily="34" charset="0"/>
                <a:cs typeface="Arial" pitchFamily="34" charset="0"/>
              </a:rPr>
              <a:t>Burato</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BF00"/>
                </a:solidFill>
                <a:effectLst/>
                <a:latin typeface="Calibri" pitchFamily="34" charset="0"/>
                <a:cs typeface="Arial" pitchFamily="34" charset="0"/>
              </a:rPr>
              <a:t>Estación de pintura</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00FFBF"/>
                </a:solidFill>
                <a:effectLst/>
                <a:latin typeface="Calibri" pitchFamily="34" charset="0"/>
                <a:cs typeface="Arial" pitchFamily="34" charset="0"/>
              </a:rPr>
              <a:t>Cubas de lavado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CCCC00"/>
                </a:solidFill>
                <a:effectLst/>
                <a:latin typeface="Calibri" pitchFamily="34" charset="0"/>
                <a:cs typeface="Arial" pitchFamily="34" charset="0"/>
              </a:rPr>
              <a:t>Lavadora por ultrasonido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00FF"/>
                </a:solidFill>
                <a:effectLst/>
                <a:latin typeface="Calibri" pitchFamily="34" charset="0"/>
                <a:cs typeface="Arial" pitchFamily="34" charset="0"/>
              </a:rPr>
              <a:t>Horno de secado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004C00"/>
                </a:solidFill>
                <a:effectLst/>
                <a:latin typeface="Calibri" pitchFamily="34" charset="0"/>
                <a:cs typeface="Arial" pitchFamily="34" charset="0"/>
              </a:rPr>
              <a:t>Estación de corte de lentillas</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943634"/>
                </a:solidFill>
                <a:effectLst/>
                <a:latin typeface="Calibri" pitchFamily="34" charset="0"/>
                <a:cs typeface="Arial" pitchFamily="34" charset="0"/>
              </a:rPr>
              <a:t>Máquina para doblado de aros</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E36C0A"/>
                </a:solidFill>
                <a:effectLst/>
                <a:latin typeface="Calibri" pitchFamily="34" charset="0"/>
                <a:cs typeface="Arial" pitchFamily="34" charset="0"/>
              </a:rPr>
              <a:t>Dobladora</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996633"/>
                </a:solidFill>
                <a:effectLst/>
                <a:latin typeface="Calibri" pitchFamily="34" charset="0"/>
                <a:cs typeface="Arial" pitchFamily="34" charset="0"/>
              </a:rPr>
              <a:t>Mesas</a:t>
            </a:r>
            <a:endParaRPr kumimoji="0" lang="es-ES" sz="1100" b="1" i="0" u="none" strike="noStrike" cap="none" normalizeH="0" baseline="0" dirty="0" smtClean="0">
              <a:ln>
                <a:noFill/>
              </a:ln>
              <a:solidFill>
                <a:srgbClr val="E36C0A"/>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848484"/>
                </a:solidFill>
                <a:effectLst/>
                <a:latin typeface="Calibri" pitchFamily="34" charset="0"/>
                <a:cs typeface="Arial" pitchFamily="34" charset="0"/>
              </a:rPr>
              <a:t>Estanterías</a:t>
            </a:r>
            <a:endParaRPr kumimoji="0" lang="es-ES" sz="1100" b="1" i="0" u="none" strike="noStrike" cap="none" normalizeH="0" baseline="0" dirty="0" smtClean="0">
              <a:ln>
                <a:noFill/>
              </a:ln>
              <a:solidFill>
                <a:srgbClr val="848484"/>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0000"/>
                </a:solidFill>
                <a:effectLst/>
                <a:latin typeface="Calibri" pitchFamily="34" charset="0"/>
                <a:cs typeface="Arial" pitchFamily="34" charset="0"/>
              </a:rPr>
              <a:t>Cruz roja: computadora </a:t>
            </a: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¿Qué hay en la empresa?</a:t>
            </a:r>
            <a:endParaRPr lang="es-ES" dirty="0"/>
          </a:p>
        </p:txBody>
      </p:sp>
      <p:sp>
        <p:nvSpPr>
          <p:cNvPr id="4098"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pic>
        <p:nvPicPr>
          <p:cNvPr id="4099" name="Picture 3"/>
          <p:cNvPicPr>
            <a:picLocks noChangeAspect="1" noChangeArrowheads="1"/>
          </p:cNvPicPr>
          <p:nvPr/>
        </p:nvPicPr>
        <p:blipFill>
          <a:blip r:embed="rId3" cstate="print"/>
          <a:srcRect/>
          <a:stretch>
            <a:fillRect/>
          </a:stretch>
        </p:blipFill>
        <p:spPr bwMode="auto">
          <a:xfrm>
            <a:off x="571472" y="2357430"/>
            <a:ext cx="3331996" cy="2500330"/>
          </a:xfrm>
          <a:prstGeom prst="rect">
            <a:avLst/>
          </a:prstGeom>
          <a:noFill/>
          <a:ln w="9525">
            <a:noFill/>
            <a:miter lim="800000"/>
            <a:headEnd/>
            <a:tailEnd/>
          </a:ln>
        </p:spPr>
      </p:pic>
      <p:sp>
        <p:nvSpPr>
          <p:cNvPr id="10" name="9 Flecha derecha"/>
          <p:cNvSpPr/>
          <p:nvPr/>
        </p:nvSpPr>
        <p:spPr>
          <a:xfrm>
            <a:off x="4357686" y="3357562"/>
            <a:ext cx="928694"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 name="15 Grupo"/>
          <p:cNvGrpSpPr/>
          <p:nvPr/>
        </p:nvGrpSpPr>
        <p:grpSpPr>
          <a:xfrm>
            <a:off x="5715008" y="2857496"/>
            <a:ext cx="2571768" cy="1500198"/>
            <a:chOff x="5429256" y="2857496"/>
            <a:chExt cx="2571768" cy="1500198"/>
          </a:xfrm>
        </p:grpSpPr>
        <p:sp>
          <p:nvSpPr>
            <p:cNvPr id="11" name="10 CuadroTexto"/>
            <p:cNvSpPr txBox="1"/>
            <p:nvPr/>
          </p:nvSpPr>
          <p:spPr>
            <a:xfrm>
              <a:off x="5429256" y="2857496"/>
              <a:ext cx="2571768" cy="1477328"/>
            </a:xfrm>
            <a:prstGeom prst="rect">
              <a:avLst/>
            </a:prstGeom>
            <a:noFill/>
          </p:spPr>
          <p:txBody>
            <a:bodyPr wrap="square" rtlCol="0">
              <a:spAutoFit/>
            </a:bodyPr>
            <a:lstStyle/>
            <a:p>
              <a:pPr algn="ctr"/>
              <a:r>
                <a:rPr lang="es-ES" sz="3000" b="1" dirty="0" smtClean="0"/>
                <a:t>Sistema </a:t>
              </a:r>
            </a:p>
            <a:p>
              <a:pPr algn="ctr"/>
              <a:r>
                <a:rPr lang="es-ES" sz="3000" b="1" dirty="0" smtClean="0"/>
                <a:t>de </a:t>
              </a:r>
            </a:p>
            <a:p>
              <a:pPr algn="ctr"/>
              <a:r>
                <a:rPr lang="es-ES" sz="3000" b="1" dirty="0" smtClean="0"/>
                <a:t>Información</a:t>
              </a:r>
              <a:endParaRPr lang="es-ES" sz="3000" b="1" dirty="0"/>
            </a:p>
          </p:txBody>
        </p:sp>
        <p:cxnSp>
          <p:nvCxnSpPr>
            <p:cNvPr id="13" name="12 Conector recto"/>
            <p:cNvCxnSpPr/>
            <p:nvPr/>
          </p:nvCxnSpPr>
          <p:spPr>
            <a:xfrm flipV="1">
              <a:off x="5500694" y="2857496"/>
              <a:ext cx="2214578" cy="1500198"/>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13 Conector recto"/>
            <p:cNvCxnSpPr/>
            <p:nvPr/>
          </p:nvCxnSpPr>
          <p:spPr>
            <a:xfrm>
              <a:off x="5500694" y="2857496"/>
              <a:ext cx="2214578" cy="150019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14 CuadroTexto"/>
          <p:cNvSpPr txBox="1"/>
          <p:nvPr/>
        </p:nvSpPr>
        <p:spPr>
          <a:xfrm>
            <a:off x="4143372" y="2786058"/>
            <a:ext cx="1285884" cy="553998"/>
          </a:xfrm>
          <a:prstGeom prst="rect">
            <a:avLst/>
          </a:prstGeom>
          <a:noFill/>
        </p:spPr>
        <p:txBody>
          <a:bodyPr wrap="square" rtlCol="0">
            <a:spAutoFit/>
          </a:bodyPr>
          <a:lstStyle/>
          <a:p>
            <a:pPr algn="ctr"/>
            <a:r>
              <a:rPr lang="es-ES" sz="3000" dirty="0" smtClean="0"/>
              <a:t>¿S.I.?</a:t>
            </a:r>
            <a:endParaRPr lang="es-ES" sz="30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142852"/>
            <a:ext cx="8229600" cy="1143000"/>
          </a:xfrm>
        </p:spPr>
        <p:txBody>
          <a:bodyPr/>
          <a:lstStyle/>
          <a:p>
            <a:r>
              <a:rPr lang="es-ES" dirty="0" smtClean="0"/>
              <a:t>Problemas Detectados</a:t>
            </a:r>
            <a:endParaRPr lang="es-ES" dirty="0"/>
          </a:p>
        </p:txBody>
      </p:sp>
      <p:sp>
        <p:nvSpPr>
          <p:cNvPr id="4" name="3 CuadroTexto"/>
          <p:cNvSpPr txBox="1"/>
          <p:nvPr/>
        </p:nvSpPr>
        <p:spPr>
          <a:xfrm>
            <a:off x="285752" y="1285860"/>
            <a:ext cx="8643966" cy="5262979"/>
          </a:xfrm>
          <a:prstGeom prst="rect">
            <a:avLst/>
          </a:prstGeom>
          <a:noFill/>
        </p:spPr>
        <p:txBody>
          <a:bodyPr wrap="square" rtlCol="0">
            <a:spAutoFit/>
          </a:bodyPr>
          <a:lstStyle/>
          <a:p>
            <a:pPr>
              <a:buFont typeface="Wingdings" pitchFamily="2" charset="2"/>
              <a:buChar char="§"/>
            </a:pPr>
            <a:r>
              <a:rPr lang="es-ES" sz="2700" dirty="0" smtClean="0"/>
              <a:t> No se tiene un registro consistente de la cantidad de productos terminados en el depósito </a:t>
            </a:r>
          </a:p>
          <a:p>
            <a:endParaRPr lang="es-ES" sz="2700" dirty="0" smtClean="0"/>
          </a:p>
          <a:p>
            <a:pPr>
              <a:buFont typeface="Wingdings" pitchFamily="2" charset="2"/>
              <a:buChar char="§"/>
            </a:pPr>
            <a:r>
              <a:rPr lang="es-ES" sz="2700" dirty="0" smtClean="0"/>
              <a:t> Hay escaza comunicación entre los vendedores y el área de producción</a:t>
            </a:r>
          </a:p>
          <a:p>
            <a:pPr>
              <a:buFont typeface="Wingdings" pitchFamily="2" charset="2"/>
              <a:buChar char="§"/>
            </a:pPr>
            <a:endParaRPr lang="es-ES" sz="2700" dirty="0" smtClean="0"/>
          </a:p>
          <a:p>
            <a:pPr>
              <a:buFont typeface="Wingdings" pitchFamily="2" charset="2"/>
              <a:buChar char="§"/>
            </a:pPr>
            <a:r>
              <a:rPr lang="es-ES" sz="2700" dirty="0" smtClean="0"/>
              <a:t> No existen registros sobre los pedidos realizados</a:t>
            </a:r>
          </a:p>
          <a:p>
            <a:pPr>
              <a:buFont typeface="Wingdings" pitchFamily="2" charset="2"/>
              <a:buChar char="§"/>
            </a:pPr>
            <a:endParaRPr lang="es-ES" sz="2700" dirty="0" smtClean="0"/>
          </a:p>
          <a:p>
            <a:pPr>
              <a:buFont typeface="Wingdings" pitchFamily="2" charset="2"/>
              <a:buChar char="§"/>
            </a:pPr>
            <a:r>
              <a:rPr lang="es-ES" sz="2700" dirty="0" smtClean="0"/>
              <a:t> No se cuenta con un registro de las ventas y compras realizadas por la empresa</a:t>
            </a:r>
          </a:p>
          <a:p>
            <a:pPr>
              <a:buFont typeface="Wingdings" pitchFamily="2" charset="2"/>
              <a:buChar char="§"/>
            </a:pPr>
            <a:endParaRPr lang="es-ES" sz="2700" dirty="0" smtClean="0"/>
          </a:p>
          <a:p>
            <a:pPr>
              <a:buFont typeface="Wingdings" pitchFamily="2" charset="2"/>
              <a:buChar char="§"/>
            </a:pPr>
            <a:r>
              <a:rPr lang="es-ES" sz="2700" dirty="0" smtClean="0"/>
              <a:t> Resulta imposible generar proyecciones</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a:spLocks noGrp="1"/>
          </p:cNvSpPr>
          <p:nvPr>
            <p:ph type="title"/>
          </p:nvPr>
        </p:nvSpPr>
        <p:spPr>
          <a:xfrm>
            <a:off x="457200" y="142852"/>
            <a:ext cx="8229600" cy="1143000"/>
          </a:xfrm>
        </p:spPr>
        <p:txBody>
          <a:bodyPr/>
          <a:lstStyle/>
          <a:p>
            <a:r>
              <a:rPr lang="es-ES" dirty="0" smtClean="0"/>
              <a:t>REQ - Funcionales</a:t>
            </a:r>
            <a:endParaRPr lang="es-ES" dirty="0"/>
          </a:p>
        </p:txBody>
      </p:sp>
      <p:sp>
        <p:nvSpPr>
          <p:cNvPr id="6" name="5 CuadroTexto"/>
          <p:cNvSpPr txBox="1"/>
          <p:nvPr/>
        </p:nvSpPr>
        <p:spPr>
          <a:xfrm>
            <a:off x="500034" y="1571612"/>
            <a:ext cx="8429684" cy="3000821"/>
          </a:xfrm>
          <a:prstGeom prst="rect">
            <a:avLst/>
          </a:prstGeom>
          <a:noFill/>
        </p:spPr>
        <p:txBody>
          <a:bodyPr wrap="square" numCol="2" rtlCol="0">
            <a:spAutoFit/>
          </a:bodyPr>
          <a:lstStyle/>
          <a:p>
            <a:pPr>
              <a:buFont typeface="Wingdings" pitchFamily="2" charset="2"/>
              <a:buChar char="§"/>
            </a:pPr>
            <a:r>
              <a:rPr lang="es-ES" sz="2700" dirty="0" smtClean="0"/>
              <a:t> Compras</a:t>
            </a:r>
          </a:p>
          <a:p>
            <a:pPr>
              <a:buFont typeface="Wingdings" pitchFamily="2" charset="2"/>
              <a:buChar char="§"/>
            </a:pPr>
            <a:endParaRPr lang="es-ES" sz="2700" dirty="0" smtClean="0"/>
          </a:p>
          <a:p>
            <a:pPr>
              <a:buFont typeface="Wingdings" pitchFamily="2" charset="2"/>
              <a:buChar char="§"/>
            </a:pPr>
            <a:r>
              <a:rPr lang="es-ES" sz="2700" dirty="0" smtClean="0"/>
              <a:t> Proveedores</a:t>
            </a:r>
          </a:p>
          <a:p>
            <a:pPr>
              <a:buFont typeface="Wingdings" pitchFamily="2" charset="2"/>
              <a:buChar char="§"/>
            </a:pPr>
            <a:endParaRPr lang="es-ES" sz="2700" dirty="0" smtClean="0"/>
          </a:p>
          <a:p>
            <a:pPr>
              <a:buFont typeface="Wingdings" pitchFamily="2" charset="2"/>
              <a:buChar char="§"/>
            </a:pPr>
            <a:r>
              <a:rPr lang="es-ES" sz="2700" dirty="0" smtClean="0"/>
              <a:t> Stock</a:t>
            </a:r>
          </a:p>
          <a:p>
            <a:pPr>
              <a:buFont typeface="Wingdings" pitchFamily="2" charset="2"/>
              <a:buChar char="§"/>
            </a:pPr>
            <a:endParaRPr lang="es-ES" sz="2700" dirty="0" smtClean="0"/>
          </a:p>
          <a:p>
            <a:pPr>
              <a:buFont typeface="Wingdings" pitchFamily="2" charset="2"/>
              <a:buChar char="§"/>
            </a:pPr>
            <a:r>
              <a:rPr lang="es-ES" sz="2700" dirty="0" smtClean="0"/>
              <a:t> Clientes</a:t>
            </a:r>
          </a:p>
          <a:p>
            <a:pPr>
              <a:buFont typeface="Wingdings" pitchFamily="2" charset="2"/>
              <a:buChar char="§"/>
            </a:pPr>
            <a:r>
              <a:rPr lang="es-ES" sz="2700" dirty="0" smtClean="0"/>
              <a:t>Empleados</a:t>
            </a:r>
          </a:p>
          <a:p>
            <a:pPr>
              <a:buFont typeface="Wingdings" pitchFamily="2" charset="2"/>
              <a:buChar char="§"/>
            </a:pPr>
            <a:endParaRPr lang="es-ES" sz="2700" dirty="0" smtClean="0"/>
          </a:p>
          <a:p>
            <a:pPr>
              <a:buFont typeface="Wingdings" pitchFamily="2" charset="2"/>
              <a:buChar char="§"/>
            </a:pPr>
            <a:r>
              <a:rPr lang="es-ES" sz="2700" dirty="0" smtClean="0"/>
              <a:t> Viajantes</a:t>
            </a:r>
          </a:p>
          <a:p>
            <a:pPr>
              <a:buFont typeface="Wingdings" pitchFamily="2" charset="2"/>
              <a:buChar char="§"/>
            </a:pPr>
            <a:endParaRPr lang="es-ES" sz="2700" dirty="0" smtClean="0"/>
          </a:p>
          <a:p>
            <a:pPr>
              <a:buFont typeface="Wingdings" pitchFamily="2" charset="2"/>
              <a:buChar char="§"/>
            </a:pPr>
            <a:r>
              <a:rPr lang="es-ES" sz="2700" dirty="0" smtClean="0"/>
              <a:t> Pedidos</a:t>
            </a:r>
          </a:p>
          <a:p>
            <a:pPr>
              <a:buFont typeface="Wingdings" pitchFamily="2" charset="2"/>
              <a:buChar char="§"/>
            </a:pPr>
            <a:endParaRPr lang="es-ES" sz="2700" dirty="0" smtClean="0"/>
          </a:p>
          <a:p>
            <a:pPr>
              <a:buFont typeface="Wingdings" pitchFamily="2" charset="2"/>
              <a:buChar char="§"/>
            </a:pPr>
            <a:r>
              <a:rPr lang="es-ES" sz="2700" dirty="0" smtClean="0"/>
              <a:t> Productos</a:t>
            </a:r>
            <a:endParaRPr lang="es-ES" sz="27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5" name="Picture 5"/>
          <p:cNvPicPr>
            <a:picLocks noChangeAspect="1" noChangeArrowheads="1"/>
          </p:cNvPicPr>
          <p:nvPr/>
        </p:nvPicPr>
        <p:blipFill>
          <a:blip r:embed="rId2" cstate="print"/>
          <a:srcRect/>
          <a:stretch>
            <a:fillRect/>
          </a:stretch>
        </p:blipFill>
        <p:spPr bwMode="auto">
          <a:xfrm>
            <a:off x="5857884" y="3643314"/>
            <a:ext cx="666754" cy="500066"/>
          </a:xfrm>
          <a:prstGeom prst="rect">
            <a:avLst/>
          </a:prstGeom>
          <a:noFill/>
          <a:ln w="9525">
            <a:noFill/>
            <a:miter lim="800000"/>
            <a:headEnd/>
            <a:tailEnd/>
          </a:ln>
        </p:spPr>
      </p:pic>
      <p:sp>
        <p:nvSpPr>
          <p:cNvPr id="5122" name="Titre 1"/>
          <p:cNvSpPr>
            <a:spLocks noGrp="1"/>
          </p:cNvSpPr>
          <p:nvPr>
            <p:ph type="title"/>
          </p:nvPr>
        </p:nvSpPr>
        <p:spPr/>
        <p:txBody>
          <a:bodyPr/>
          <a:lstStyle/>
          <a:p>
            <a:r>
              <a:rPr lang="es-ES" sz="5000" dirty="0" smtClean="0">
                <a:cs typeface="Arial" pitchFamily="34" charset="0"/>
              </a:rPr>
              <a:t>¿Quiénes Somos?</a:t>
            </a:r>
          </a:p>
        </p:txBody>
      </p:sp>
      <p:pic>
        <p:nvPicPr>
          <p:cNvPr id="9" name="8 Imagen" descr="Foto para blogspot.jpg"/>
          <p:cNvPicPr>
            <a:picLocks noChangeAspect="1"/>
          </p:cNvPicPr>
          <p:nvPr/>
        </p:nvPicPr>
        <p:blipFill>
          <a:blip r:embed="rId3" cstate="print"/>
          <a:stretch>
            <a:fillRect/>
          </a:stretch>
        </p:blipFill>
        <p:spPr>
          <a:xfrm>
            <a:off x="928662" y="3571876"/>
            <a:ext cx="714380" cy="527889"/>
          </a:xfrm>
          <a:prstGeom prst="rect">
            <a:avLst/>
          </a:prstGeom>
        </p:spPr>
      </p:pic>
      <p:pic>
        <p:nvPicPr>
          <p:cNvPr id="10" name="9 Imagen" descr="Foto para blogspot.jpg"/>
          <p:cNvPicPr>
            <a:picLocks noChangeAspect="1"/>
          </p:cNvPicPr>
          <p:nvPr/>
        </p:nvPicPr>
        <p:blipFill>
          <a:blip r:embed="rId4" cstate="print"/>
          <a:stretch>
            <a:fillRect/>
          </a:stretch>
        </p:blipFill>
        <p:spPr>
          <a:xfrm>
            <a:off x="2643174" y="3643314"/>
            <a:ext cx="642942" cy="500065"/>
          </a:xfrm>
          <a:prstGeom prst="rect">
            <a:avLst/>
          </a:prstGeom>
        </p:spPr>
      </p:pic>
      <p:pic>
        <p:nvPicPr>
          <p:cNvPr id="11" name="10 Imagen" descr="Foto para blogspot.jpg"/>
          <p:cNvPicPr>
            <a:picLocks noChangeAspect="1"/>
          </p:cNvPicPr>
          <p:nvPr/>
        </p:nvPicPr>
        <p:blipFill>
          <a:blip r:embed="rId5" cstate="print"/>
          <a:stretch>
            <a:fillRect/>
          </a:stretch>
        </p:blipFill>
        <p:spPr>
          <a:xfrm>
            <a:off x="4286248" y="3643314"/>
            <a:ext cx="714380" cy="574055"/>
          </a:xfrm>
          <a:prstGeom prst="rect">
            <a:avLst/>
          </a:prstGeom>
        </p:spPr>
      </p:pic>
      <p:pic>
        <p:nvPicPr>
          <p:cNvPr id="12" name="11 Imagen" descr="Foto para blogspot.jpg"/>
          <p:cNvPicPr>
            <a:picLocks noChangeAspect="1"/>
          </p:cNvPicPr>
          <p:nvPr/>
        </p:nvPicPr>
        <p:blipFill>
          <a:blip r:embed="rId6" cstate="print"/>
          <a:stretch>
            <a:fillRect/>
          </a:stretch>
        </p:blipFill>
        <p:spPr>
          <a:xfrm>
            <a:off x="7500958" y="3571876"/>
            <a:ext cx="714380" cy="653448"/>
          </a:xfrm>
          <a:prstGeom prst="rect">
            <a:avLst/>
          </a:prstGeom>
        </p:spPr>
      </p:pic>
      <p:pic>
        <p:nvPicPr>
          <p:cNvPr id="13" name="12 Imagen" descr="Foto para blogspot.jpg"/>
          <p:cNvPicPr>
            <a:picLocks noChangeAspect="1"/>
          </p:cNvPicPr>
          <p:nvPr/>
        </p:nvPicPr>
        <p:blipFill>
          <a:blip r:embed="rId7" cstate="print"/>
          <a:stretch>
            <a:fillRect/>
          </a:stretch>
        </p:blipFill>
        <p:spPr>
          <a:xfrm>
            <a:off x="500034" y="3286124"/>
            <a:ext cx="1482840" cy="1143008"/>
          </a:xfrm>
          <a:prstGeom prst="rect">
            <a:avLst/>
          </a:prstGeom>
        </p:spPr>
      </p:pic>
      <p:pic>
        <p:nvPicPr>
          <p:cNvPr id="14" name="13 Imagen" descr="Foto para blogspot.jpg"/>
          <p:cNvPicPr>
            <a:picLocks noChangeAspect="1"/>
          </p:cNvPicPr>
          <p:nvPr/>
        </p:nvPicPr>
        <p:blipFill>
          <a:blip r:embed="rId8" cstate="print"/>
          <a:stretch>
            <a:fillRect/>
          </a:stretch>
        </p:blipFill>
        <p:spPr>
          <a:xfrm>
            <a:off x="2357422" y="3286124"/>
            <a:ext cx="1243020" cy="1143008"/>
          </a:xfrm>
          <a:prstGeom prst="rect">
            <a:avLst/>
          </a:prstGeom>
        </p:spPr>
      </p:pic>
      <p:pic>
        <p:nvPicPr>
          <p:cNvPr id="15" name="14 Imagen" descr="Foto para blogspot.jpg"/>
          <p:cNvPicPr>
            <a:picLocks noChangeAspect="1"/>
          </p:cNvPicPr>
          <p:nvPr/>
        </p:nvPicPr>
        <p:blipFill>
          <a:blip r:embed="rId5" cstate="print"/>
          <a:stretch>
            <a:fillRect/>
          </a:stretch>
        </p:blipFill>
        <p:spPr>
          <a:xfrm>
            <a:off x="3929058" y="3286124"/>
            <a:ext cx="1361493" cy="1143008"/>
          </a:xfrm>
          <a:prstGeom prst="rect">
            <a:avLst/>
          </a:prstGeom>
        </p:spPr>
      </p:pic>
      <p:pic>
        <p:nvPicPr>
          <p:cNvPr id="16" name="15 Imagen" descr="Foto para blogspot.jpg"/>
          <p:cNvPicPr>
            <a:picLocks noChangeAspect="1"/>
          </p:cNvPicPr>
          <p:nvPr/>
        </p:nvPicPr>
        <p:blipFill>
          <a:blip r:embed="rId9" cstate="print"/>
          <a:stretch>
            <a:fillRect/>
          </a:stretch>
        </p:blipFill>
        <p:spPr>
          <a:xfrm>
            <a:off x="7286644" y="3357562"/>
            <a:ext cx="1315650" cy="1214446"/>
          </a:xfrm>
          <a:prstGeom prst="rect">
            <a:avLst/>
          </a:prstGeom>
        </p:spPr>
      </p:pic>
      <p:sp>
        <p:nvSpPr>
          <p:cNvPr id="17" name="16 CuadroTexto"/>
          <p:cNvSpPr txBox="1"/>
          <p:nvPr/>
        </p:nvSpPr>
        <p:spPr>
          <a:xfrm>
            <a:off x="1643042" y="4643446"/>
            <a:ext cx="2786082" cy="477054"/>
          </a:xfrm>
          <a:prstGeom prst="rect">
            <a:avLst/>
          </a:prstGeom>
          <a:noFill/>
        </p:spPr>
        <p:txBody>
          <a:bodyPr wrap="square" rtlCol="0">
            <a:spAutoFit/>
          </a:bodyPr>
          <a:lstStyle/>
          <a:p>
            <a:r>
              <a:rPr lang="es-ES_tradnl" sz="2500" dirty="0" smtClean="0">
                <a:latin typeface="+mj-lt"/>
                <a:cs typeface="Arial" pitchFamily="34" charset="0"/>
              </a:rPr>
              <a:t>Gabriel Waisman</a:t>
            </a:r>
            <a:endParaRPr lang="es-ES_tradnl" sz="2500" dirty="0">
              <a:latin typeface="+mj-lt"/>
              <a:cs typeface="Arial" pitchFamily="34" charset="0"/>
            </a:endParaRPr>
          </a:p>
        </p:txBody>
      </p:sp>
      <p:sp>
        <p:nvSpPr>
          <p:cNvPr id="18" name="17 CuadroTexto"/>
          <p:cNvSpPr txBox="1"/>
          <p:nvPr/>
        </p:nvSpPr>
        <p:spPr>
          <a:xfrm>
            <a:off x="3286116" y="2643182"/>
            <a:ext cx="3143272" cy="477054"/>
          </a:xfrm>
          <a:prstGeom prst="rect">
            <a:avLst/>
          </a:prstGeom>
          <a:noFill/>
        </p:spPr>
        <p:txBody>
          <a:bodyPr wrap="square" rtlCol="0">
            <a:spAutoFit/>
          </a:bodyPr>
          <a:lstStyle/>
          <a:p>
            <a:r>
              <a:rPr lang="es-ES_tradnl" sz="2500" dirty="0" smtClean="0">
                <a:latin typeface="+mj-lt"/>
                <a:cs typeface="Arial" pitchFamily="34" charset="0"/>
              </a:rPr>
              <a:t>Antonela Pisciolari</a:t>
            </a:r>
            <a:endParaRPr lang="es-ES_tradnl" sz="2500" dirty="0">
              <a:latin typeface="+mj-lt"/>
              <a:cs typeface="Arial" pitchFamily="34" charset="0"/>
            </a:endParaRPr>
          </a:p>
        </p:txBody>
      </p:sp>
      <p:sp>
        <p:nvSpPr>
          <p:cNvPr id="19" name="18 CuadroTexto"/>
          <p:cNvSpPr txBox="1"/>
          <p:nvPr/>
        </p:nvSpPr>
        <p:spPr>
          <a:xfrm>
            <a:off x="142844" y="2643182"/>
            <a:ext cx="2357454" cy="477054"/>
          </a:xfrm>
          <a:prstGeom prst="rect">
            <a:avLst/>
          </a:prstGeom>
          <a:noFill/>
        </p:spPr>
        <p:txBody>
          <a:bodyPr wrap="square" rtlCol="0">
            <a:spAutoFit/>
          </a:bodyPr>
          <a:lstStyle/>
          <a:p>
            <a:r>
              <a:rPr lang="es-ES_tradnl" sz="2500" dirty="0" smtClean="0">
                <a:latin typeface="+mj-lt"/>
                <a:cs typeface="Arial" pitchFamily="34" charset="0"/>
              </a:rPr>
              <a:t>Federico Nafria</a:t>
            </a:r>
            <a:endParaRPr lang="es-ES_tradnl" sz="2500" dirty="0">
              <a:latin typeface="+mj-lt"/>
              <a:cs typeface="Arial" pitchFamily="34" charset="0"/>
            </a:endParaRPr>
          </a:p>
        </p:txBody>
      </p:sp>
      <p:sp>
        <p:nvSpPr>
          <p:cNvPr id="20" name="19 CuadroTexto"/>
          <p:cNvSpPr txBox="1"/>
          <p:nvPr/>
        </p:nvSpPr>
        <p:spPr>
          <a:xfrm>
            <a:off x="6715140" y="2643182"/>
            <a:ext cx="2786082" cy="477054"/>
          </a:xfrm>
          <a:prstGeom prst="rect">
            <a:avLst/>
          </a:prstGeom>
          <a:noFill/>
        </p:spPr>
        <p:txBody>
          <a:bodyPr wrap="square" rtlCol="0">
            <a:spAutoFit/>
          </a:bodyPr>
          <a:lstStyle/>
          <a:p>
            <a:r>
              <a:rPr lang="es-ES_tradnl" sz="2500" dirty="0" smtClean="0">
                <a:latin typeface="+mj-lt"/>
                <a:cs typeface="Arial" pitchFamily="34" charset="0"/>
              </a:rPr>
              <a:t>Santiago Agüero</a:t>
            </a:r>
            <a:endParaRPr lang="es-ES_tradnl" sz="2500" dirty="0">
              <a:latin typeface="+mj-lt"/>
              <a:cs typeface="Arial" pitchFamily="34" charset="0"/>
            </a:endParaRPr>
          </a:p>
        </p:txBody>
      </p:sp>
      <p:pic>
        <p:nvPicPr>
          <p:cNvPr id="5124" name="Picture 4"/>
          <p:cNvPicPr>
            <a:picLocks noChangeAspect="1" noChangeArrowheads="1"/>
          </p:cNvPicPr>
          <p:nvPr/>
        </p:nvPicPr>
        <p:blipFill>
          <a:blip r:embed="rId10" cstate="print"/>
          <a:srcRect l="9375" r="15625"/>
          <a:stretch>
            <a:fillRect/>
          </a:stretch>
        </p:blipFill>
        <p:spPr bwMode="auto">
          <a:xfrm>
            <a:off x="5572132" y="3286124"/>
            <a:ext cx="1214446" cy="1214446"/>
          </a:xfrm>
          <a:prstGeom prst="rect">
            <a:avLst/>
          </a:prstGeom>
          <a:noFill/>
          <a:ln w="9525">
            <a:noFill/>
            <a:miter lim="800000"/>
            <a:headEnd/>
            <a:tailEnd/>
          </a:ln>
        </p:spPr>
      </p:pic>
      <p:sp>
        <p:nvSpPr>
          <p:cNvPr id="24" name="23 CuadroTexto"/>
          <p:cNvSpPr txBox="1"/>
          <p:nvPr/>
        </p:nvSpPr>
        <p:spPr>
          <a:xfrm>
            <a:off x="5072098" y="4643446"/>
            <a:ext cx="2428860" cy="477054"/>
          </a:xfrm>
          <a:prstGeom prst="rect">
            <a:avLst/>
          </a:prstGeom>
          <a:noFill/>
        </p:spPr>
        <p:txBody>
          <a:bodyPr wrap="square" rtlCol="0">
            <a:spAutoFit/>
          </a:bodyPr>
          <a:lstStyle/>
          <a:p>
            <a:r>
              <a:rPr lang="es-ES_tradnl" sz="2500" dirty="0" smtClean="0">
                <a:latin typeface="+mj-lt"/>
                <a:cs typeface="Arial" pitchFamily="34" charset="0"/>
              </a:rPr>
              <a:t>Gastón Quiroga</a:t>
            </a:r>
            <a:endParaRPr lang="es-ES_tradnl" sz="2500" dirty="0">
              <a:latin typeface="+mj-lt"/>
              <a:cs typeface="Arial"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3"/>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4"/>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18"/>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12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nodeType="clickEffect">
                                  <p:stCondLst>
                                    <p:cond delay="0"/>
                                  </p:stCondLst>
                                  <p:childTnLst>
                                    <p:set>
                                      <p:cBhvr>
                                        <p:cTn id="48" dur="1" fill="hold">
                                          <p:stCondLst>
                                            <p:cond delay="0"/>
                                          </p:stCondLst>
                                        </p:cTn>
                                        <p:tgtEl>
                                          <p:spTgt spid="5124"/>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4"/>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P spid="18" grpId="0"/>
      <p:bldP spid="18" grpId="1"/>
      <p:bldP spid="19" grpId="0"/>
      <p:bldP spid="19" grpId="1"/>
      <p:bldP spid="20" grpId="0"/>
      <p:bldP spid="24" grpId="0"/>
      <p:bldP spid="24"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1 Título"/>
          <p:cNvSpPr txBox="1">
            <a:spLocks/>
          </p:cNvSpPr>
          <p:nvPr/>
        </p:nvSpPr>
        <p:spPr bwMode="auto">
          <a:xfrm>
            <a:off x="457200" y="1428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REQ – No Funcionales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8" name="7 CuadroTexto"/>
          <p:cNvSpPr txBox="1"/>
          <p:nvPr/>
        </p:nvSpPr>
        <p:spPr>
          <a:xfrm>
            <a:off x="500034" y="1571612"/>
            <a:ext cx="8429684" cy="5493812"/>
          </a:xfrm>
          <a:prstGeom prst="rect">
            <a:avLst/>
          </a:prstGeom>
          <a:noFill/>
        </p:spPr>
        <p:txBody>
          <a:bodyPr wrap="square" numCol="1" rtlCol="0">
            <a:spAutoFit/>
          </a:bodyPr>
          <a:lstStyle/>
          <a:p>
            <a:pPr>
              <a:buFont typeface="Wingdings" pitchFamily="2" charset="2"/>
              <a:buChar char="§"/>
            </a:pPr>
            <a:r>
              <a:rPr lang="es-ES" sz="2700" dirty="0" smtClean="0"/>
              <a:t> Tratamiento de Usuarios</a:t>
            </a:r>
          </a:p>
          <a:p>
            <a:pPr>
              <a:buFont typeface="Wingdings" pitchFamily="2" charset="2"/>
              <a:buChar char="§"/>
            </a:pPr>
            <a:endParaRPr lang="es-ES" sz="2700" dirty="0" smtClean="0"/>
          </a:p>
          <a:p>
            <a:pPr>
              <a:buFont typeface="Wingdings" pitchFamily="2" charset="2"/>
              <a:buChar char="§"/>
            </a:pPr>
            <a:r>
              <a:rPr lang="es-ES" sz="2700" dirty="0" smtClean="0"/>
              <a:t> Acceso Externo</a:t>
            </a:r>
          </a:p>
          <a:p>
            <a:pPr>
              <a:buFont typeface="Wingdings" pitchFamily="2" charset="2"/>
              <a:buChar char="§"/>
            </a:pPr>
            <a:endParaRPr lang="es-ES" sz="2700" dirty="0" smtClean="0"/>
          </a:p>
          <a:p>
            <a:pPr>
              <a:buFont typeface="Wingdings" pitchFamily="2" charset="2"/>
              <a:buChar char="§"/>
            </a:pPr>
            <a:r>
              <a:rPr lang="es-ES" sz="2700" dirty="0" smtClean="0"/>
              <a:t> Protocolo de Seguridad</a:t>
            </a:r>
          </a:p>
          <a:p>
            <a:pPr>
              <a:buFont typeface="Wingdings" pitchFamily="2" charset="2"/>
              <a:buChar char="§"/>
            </a:pPr>
            <a:endParaRPr lang="es-ES" sz="2700" dirty="0" smtClean="0"/>
          </a:p>
          <a:p>
            <a:pPr>
              <a:buFont typeface="Wingdings" pitchFamily="2" charset="2"/>
              <a:buChar char="§"/>
            </a:pPr>
            <a:r>
              <a:rPr lang="es-ES" sz="2700" dirty="0" smtClean="0"/>
              <a:t> Aplicación Web (como una de escritorio)</a:t>
            </a:r>
          </a:p>
          <a:p>
            <a:endParaRPr lang="es-ES" sz="2700" dirty="0" smtClean="0"/>
          </a:p>
          <a:p>
            <a:endParaRPr lang="es-ES" sz="2700" dirty="0" smtClean="0"/>
          </a:p>
          <a:p>
            <a:endParaRPr lang="es-ES" sz="2700" dirty="0" smtClean="0"/>
          </a:p>
          <a:p>
            <a:endParaRPr lang="es-ES" sz="2700" dirty="0" smtClean="0"/>
          </a:p>
          <a:p>
            <a:endParaRPr lang="es-ES" sz="2700" dirty="0" smtClean="0"/>
          </a:p>
          <a:p>
            <a:endParaRPr lang="es-ES" sz="2700" dirty="0" smtClean="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Nuestra Propuesta</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192880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7000" b="0" i="0" u="none" strike="noStrike" kern="1200" cap="none" spc="0" normalizeH="0" baseline="0" noProof="0" dirty="0" smtClean="0">
                <a:ln>
                  <a:solidFill>
                    <a:srgbClr val="FF0000"/>
                  </a:solidFill>
                </a:ln>
                <a:solidFill>
                  <a:schemeClr val="tx1"/>
                </a:solidFill>
                <a:effectLst/>
                <a:uLnTx/>
                <a:uFillTx/>
                <a:latin typeface="+mj-lt"/>
                <a:ea typeface="+mj-ea"/>
                <a:cs typeface="+mj-cs"/>
              </a:rPr>
              <a:t>SEEE</a:t>
            </a:r>
          </a:p>
          <a:p>
            <a:pPr marL="0" marR="0" lvl="0" indent="0" algn="ctr" defTabSz="914400" rtl="0" eaLnBrk="1" fontAlgn="base" latinLnBrk="0" hangingPunct="1">
              <a:lnSpc>
                <a:spcPct val="100000"/>
              </a:lnSpc>
              <a:spcBef>
                <a:spcPct val="0"/>
              </a:spcBef>
              <a:spcAft>
                <a:spcPct val="0"/>
              </a:spcAft>
              <a:buClrTx/>
              <a:buSzTx/>
              <a:buFontTx/>
              <a:buNone/>
              <a:tabLst/>
              <a:defRPr/>
            </a:pPr>
            <a:r>
              <a:rPr lang="es-ES" sz="3000" dirty="0" smtClean="0">
                <a:ln>
                  <a:solidFill>
                    <a:srgbClr val="FF0000"/>
                  </a:solidFill>
                </a:ln>
                <a:latin typeface="+mj-lt"/>
                <a:ea typeface="+mj-ea"/>
                <a:cs typeface="+mj-cs"/>
              </a:rPr>
              <a:t>Sistema Estratégico “</a:t>
            </a:r>
            <a:r>
              <a:rPr lang="es-ES" sz="3000" dirty="0" err="1" smtClean="0">
                <a:ln>
                  <a:solidFill>
                    <a:srgbClr val="FF0000"/>
                  </a:solidFill>
                </a:ln>
                <a:latin typeface="+mj-lt"/>
                <a:ea typeface="+mj-ea"/>
                <a:cs typeface="+mj-cs"/>
              </a:rPr>
              <a:t>Eben-Ezer</a:t>
            </a:r>
            <a:r>
              <a:rPr lang="es-ES" sz="3000" dirty="0" smtClean="0">
                <a:ln>
                  <a:solidFill>
                    <a:srgbClr val="FF0000"/>
                  </a:solidFill>
                </a:ln>
                <a:latin typeface="+mj-lt"/>
                <a:ea typeface="+mj-ea"/>
                <a:cs typeface="+mj-cs"/>
              </a:rPr>
              <a:t>”</a:t>
            </a:r>
            <a:endParaRPr kumimoji="0" lang="es-ES" sz="3000" b="0" i="0" u="none" strike="noStrike" kern="1200" cap="none" spc="0" normalizeH="0" baseline="0" noProof="0" dirty="0">
              <a:ln>
                <a:solidFill>
                  <a:srgbClr val="FF0000"/>
                </a:solidFill>
              </a:ln>
              <a:solidFill>
                <a:schemeClr val="tx1"/>
              </a:solidFill>
              <a:effectLst/>
              <a:uLnTx/>
              <a:uFillTx/>
              <a:latin typeface="+mj-lt"/>
              <a:ea typeface="+mj-ea"/>
              <a:cs typeface="+mj-cs"/>
            </a:endParaRPr>
          </a:p>
        </p:txBody>
      </p:sp>
      <p:sp>
        <p:nvSpPr>
          <p:cNvPr id="6" name="5 CuadroTexto"/>
          <p:cNvSpPr txBox="1"/>
          <p:nvPr/>
        </p:nvSpPr>
        <p:spPr>
          <a:xfrm>
            <a:off x="5786446" y="6215082"/>
            <a:ext cx="3071834" cy="369332"/>
          </a:xfrm>
          <a:prstGeom prst="rect">
            <a:avLst/>
          </a:prstGeom>
          <a:noFill/>
        </p:spPr>
        <p:txBody>
          <a:bodyPr wrap="square" rtlCol="0">
            <a:spAutoFit/>
          </a:bodyPr>
          <a:lstStyle/>
          <a:p>
            <a:r>
              <a:rPr lang="es-ES" b="1" dirty="0" smtClean="0"/>
              <a:t>¿Sugerencias para Logo?</a:t>
            </a:r>
            <a:endParaRPr lang="es-ES" b="1"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Objetivo</a:t>
            </a:r>
            <a:endParaRPr lang="es-ES" dirty="0"/>
          </a:p>
        </p:txBody>
      </p:sp>
      <p:sp>
        <p:nvSpPr>
          <p:cNvPr id="8" name="7 CuadroTexto"/>
          <p:cNvSpPr txBox="1"/>
          <p:nvPr/>
        </p:nvSpPr>
        <p:spPr>
          <a:xfrm>
            <a:off x="500034" y="1714488"/>
            <a:ext cx="8358246" cy="2169825"/>
          </a:xfrm>
          <a:prstGeom prst="rect">
            <a:avLst/>
          </a:prstGeom>
          <a:noFill/>
        </p:spPr>
        <p:txBody>
          <a:bodyPr wrap="square" rtlCol="0">
            <a:spAutoFit/>
          </a:bodyPr>
          <a:lstStyle/>
          <a:p>
            <a:r>
              <a:rPr lang="es-ES" sz="3000" b="1" i="1" dirty="0" smtClean="0"/>
              <a:t>“Procesar y brindar </a:t>
            </a:r>
            <a:r>
              <a:rPr lang="es-ES" sz="2500" i="1" dirty="0" smtClean="0"/>
              <a:t>información para la gestión y </a:t>
            </a:r>
            <a:r>
              <a:rPr lang="es-ES" sz="2500" b="1" i="1" dirty="0" smtClean="0">
                <a:solidFill>
                  <a:srgbClr val="FF0000"/>
                </a:solidFill>
              </a:rPr>
              <a:t>venta</a:t>
            </a:r>
            <a:r>
              <a:rPr lang="es-ES" sz="2500" i="1" dirty="0" smtClean="0"/>
              <a:t> </a:t>
            </a:r>
            <a:r>
              <a:rPr lang="es-ES" sz="2500" i="1" dirty="0" smtClean="0"/>
              <a:t>de armazones y lentes de sol contemplando la </a:t>
            </a:r>
            <a:r>
              <a:rPr lang="es-ES" sz="2500" b="1" i="1" dirty="0" smtClean="0">
                <a:solidFill>
                  <a:srgbClr val="FF0000"/>
                </a:solidFill>
              </a:rPr>
              <a:t>gestión </a:t>
            </a:r>
            <a:r>
              <a:rPr lang="es-ES" sz="2500" b="1" i="1" dirty="0" smtClean="0">
                <a:solidFill>
                  <a:srgbClr val="FF0000"/>
                </a:solidFill>
              </a:rPr>
              <a:t>de pedidos</a:t>
            </a:r>
            <a:r>
              <a:rPr lang="es-ES" sz="2500" i="1" dirty="0" smtClean="0"/>
              <a:t>, como así también su </a:t>
            </a:r>
            <a:r>
              <a:rPr lang="es-ES" sz="2500" b="1" i="1" dirty="0" smtClean="0">
                <a:solidFill>
                  <a:srgbClr val="FF0000"/>
                </a:solidFill>
              </a:rPr>
              <a:t>distribución</a:t>
            </a:r>
            <a:r>
              <a:rPr lang="es-ES" sz="2500" i="1" dirty="0" smtClean="0"/>
              <a:t> y el </a:t>
            </a:r>
            <a:r>
              <a:rPr lang="es-ES" sz="2500" b="1" i="1" dirty="0" smtClean="0">
                <a:solidFill>
                  <a:srgbClr val="FF0000"/>
                </a:solidFill>
              </a:rPr>
              <a:t>cobro</a:t>
            </a:r>
            <a:r>
              <a:rPr lang="es-ES" sz="2500" i="1" dirty="0" smtClean="0"/>
              <a:t> de los mismos.</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Límites</a:t>
            </a:r>
            <a:endParaRPr lang="es-ES" dirty="0"/>
          </a:p>
        </p:txBody>
      </p:sp>
      <p:sp>
        <p:nvSpPr>
          <p:cNvPr id="4" name="3 CuadroTexto"/>
          <p:cNvSpPr txBox="1"/>
          <p:nvPr/>
        </p:nvSpPr>
        <p:spPr>
          <a:xfrm>
            <a:off x="500034" y="1714488"/>
            <a:ext cx="8358246" cy="1400383"/>
          </a:xfrm>
          <a:prstGeom prst="rect">
            <a:avLst/>
          </a:prstGeom>
          <a:noFill/>
        </p:spPr>
        <p:txBody>
          <a:bodyPr wrap="square" rtlCol="0">
            <a:spAutoFit/>
          </a:bodyPr>
          <a:lstStyle/>
          <a:p>
            <a:r>
              <a:rPr lang="es-ES" sz="3000" b="1" i="1" dirty="0" smtClean="0"/>
              <a:t>“Desde </a:t>
            </a:r>
            <a:r>
              <a:rPr lang="es-ES" sz="2500" i="1" dirty="0" smtClean="0"/>
              <a:t>que se realiza el </a:t>
            </a:r>
            <a:r>
              <a:rPr lang="es-ES" sz="2500" b="1" i="1" dirty="0" smtClean="0">
                <a:solidFill>
                  <a:srgbClr val="FF0000"/>
                </a:solidFill>
              </a:rPr>
              <a:t>pedido de insumos</a:t>
            </a:r>
            <a:r>
              <a:rPr lang="es-ES" sz="2500" b="1" i="1" dirty="0" smtClean="0"/>
              <a:t> </a:t>
            </a:r>
            <a:r>
              <a:rPr lang="es-ES" sz="3000" b="1" i="1" dirty="0" smtClean="0"/>
              <a:t>hasta</a:t>
            </a:r>
            <a:r>
              <a:rPr lang="es-ES" sz="2500" i="1" dirty="0" smtClean="0"/>
              <a:t> que se realiza el </a:t>
            </a:r>
            <a:r>
              <a:rPr lang="es-ES" sz="2500" b="1" i="1" dirty="0" smtClean="0">
                <a:solidFill>
                  <a:srgbClr val="FF0000"/>
                </a:solidFill>
              </a:rPr>
              <a:t>cobro</a:t>
            </a:r>
            <a:r>
              <a:rPr lang="es-ES" sz="2500" i="1" dirty="0" smtClean="0"/>
              <a:t> de los pedido del cliente.</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Alcances</a:t>
            </a:r>
            <a:endParaRPr lang="es-ES" dirty="0"/>
          </a:p>
        </p:txBody>
      </p:sp>
      <p:sp>
        <p:nvSpPr>
          <p:cNvPr id="4" name="3 CuadroTexto"/>
          <p:cNvSpPr txBox="1"/>
          <p:nvPr/>
        </p:nvSpPr>
        <p:spPr>
          <a:xfrm>
            <a:off x="500034" y="1571612"/>
            <a:ext cx="8429684" cy="3831818"/>
          </a:xfrm>
          <a:prstGeom prst="rect">
            <a:avLst/>
          </a:prstGeom>
          <a:noFill/>
        </p:spPr>
        <p:txBody>
          <a:bodyPr wrap="square" numCol="2" rtlCol="0">
            <a:spAutoFit/>
          </a:bodyPr>
          <a:lstStyle/>
          <a:p>
            <a:pPr>
              <a:buFont typeface="Wingdings" pitchFamily="2" charset="2"/>
              <a:buChar char="§"/>
            </a:pPr>
            <a:r>
              <a:rPr lang="es-ES" sz="2700" dirty="0" smtClean="0"/>
              <a:t> Compras</a:t>
            </a:r>
          </a:p>
          <a:p>
            <a:pPr>
              <a:buFont typeface="Wingdings" pitchFamily="2" charset="2"/>
              <a:buChar char="§"/>
            </a:pPr>
            <a:endParaRPr lang="es-ES" sz="2700" dirty="0" smtClean="0"/>
          </a:p>
          <a:p>
            <a:pPr>
              <a:buFont typeface="Wingdings" pitchFamily="2" charset="2"/>
              <a:buChar char="§"/>
            </a:pPr>
            <a:r>
              <a:rPr lang="es-ES" sz="2700" dirty="0" smtClean="0"/>
              <a:t> Proveedores</a:t>
            </a:r>
          </a:p>
          <a:p>
            <a:pPr>
              <a:buFont typeface="Wingdings" pitchFamily="2" charset="2"/>
              <a:buChar char="§"/>
            </a:pPr>
            <a:endParaRPr lang="es-ES" sz="2700" dirty="0" smtClean="0"/>
          </a:p>
          <a:p>
            <a:pPr>
              <a:buFont typeface="Wingdings" pitchFamily="2" charset="2"/>
              <a:buChar char="§"/>
            </a:pPr>
            <a:r>
              <a:rPr lang="es-ES" sz="2700" dirty="0" smtClean="0"/>
              <a:t> Stock</a:t>
            </a:r>
          </a:p>
          <a:p>
            <a:pPr>
              <a:buFont typeface="Wingdings" pitchFamily="2" charset="2"/>
              <a:buChar char="§"/>
            </a:pPr>
            <a:endParaRPr lang="es-ES" sz="2700" dirty="0" smtClean="0"/>
          </a:p>
          <a:p>
            <a:pPr>
              <a:buFont typeface="Wingdings" pitchFamily="2" charset="2"/>
              <a:buChar char="§"/>
            </a:pPr>
            <a:r>
              <a:rPr lang="es-ES" sz="2700" dirty="0" smtClean="0"/>
              <a:t> Clientes</a:t>
            </a:r>
          </a:p>
          <a:p>
            <a:endParaRPr lang="es-ES" sz="2700" dirty="0" smtClean="0"/>
          </a:p>
          <a:p>
            <a:pPr>
              <a:buFont typeface="Wingdings" pitchFamily="2" charset="2"/>
              <a:buChar char="§"/>
            </a:pPr>
            <a:r>
              <a:rPr lang="es-ES" sz="2700" dirty="0" smtClean="0"/>
              <a:t> Empleados</a:t>
            </a:r>
          </a:p>
          <a:p>
            <a:pPr>
              <a:buFont typeface="Wingdings" pitchFamily="2" charset="2"/>
              <a:buChar char="§"/>
            </a:pPr>
            <a:r>
              <a:rPr lang="es-ES" sz="2700" dirty="0" smtClean="0"/>
              <a:t> Productos</a:t>
            </a:r>
          </a:p>
          <a:p>
            <a:endParaRPr lang="es-ES" sz="2700" dirty="0" smtClean="0"/>
          </a:p>
          <a:p>
            <a:pPr>
              <a:buFont typeface="Wingdings" pitchFamily="2" charset="2"/>
              <a:buChar char="§"/>
            </a:pPr>
            <a:r>
              <a:rPr lang="es-ES" sz="2700" dirty="0" smtClean="0"/>
              <a:t> Viajantes</a:t>
            </a:r>
          </a:p>
          <a:p>
            <a:pPr>
              <a:buFont typeface="Wingdings" pitchFamily="2" charset="2"/>
              <a:buChar char="§"/>
            </a:pPr>
            <a:endParaRPr lang="es-ES" sz="2700" dirty="0" smtClean="0"/>
          </a:p>
          <a:p>
            <a:pPr>
              <a:buFont typeface="Wingdings" pitchFamily="2" charset="2"/>
              <a:buChar char="§"/>
            </a:pPr>
            <a:r>
              <a:rPr lang="es-ES" sz="2700" dirty="0" smtClean="0"/>
              <a:t> Pedidos</a:t>
            </a:r>
          </a:p>
          <a:p>
            <a:pPr>
              <a:buFont typeface="Wingdings" pitchFamily="2" charset="2"/>
              <a:buChar char="§"/>
            </a:pPr>
            <a:endParaRPr lang="es-ES" sz="2700" dirty="0" smtClean="0"/>
          </a:p>
          <a:p>
            <a:pPr>
              <a:buFont typeface="Wingdings" pitchFamily="2" charset="2"/>
              <a:buChar char="§"/>
            </a:pPr>
            <a:r>
              <a:rPr lang="es-ES" sz="2700" dirty="0" smtClean="0"/>
              <a:t> Informes de Gestión</a:t>
            </a:r>
          </a:p>
          <a:p>
            <a:pPr>
              <a:buFont typeface="Wingdings" pitchFamily="2" charset="2"/>
              <a:buChar char="§"/>
            </a:pPr>
            <a:endParaRPr lang="es-ES" sz="2700" dirty="0" smtClean="0"/>
          </a:p>
          <a:p>
            <a:pPr>
              <a:buFont typeface="Wingdings" pitchFamily="2" charset="2"/>
              <a:buChar char="§"/>
            </a:pPr>
            <a:r>
              <a:rPr lang="es-ES" sz="2700" dirty="0" smtClean="0"/>
              <a:t> Informes Operativos</a:t>
            </a:r>
            <a:endParaRPr lang="es-ES" sz="27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Pre-Factibilidad</a:t>
            </a:r>
            <a:endParaRPr lang="es-ES" dirty="0"/>
          </a:p>
        </p:txBody>
      </p:sp>
      <p:sp>
        <p:nvSpPr>
          <p:cNvPr id="4" name="3 CuadroTexto"/>
          <p:cNvSpPr txBox="1"/>
          <p:nvPr/>
        </p:nvSpPr>
        <p:spPr>
          <a:xfrm>
            <a:off x="428596" y="2407689"/>
            <a:ext cx="8358246" cy="2092881"/>
          </a:xfrm>
          <a:prstGeom prst="rect">
            <a:avLst/>
          </a:prstGeom>
          <a:noFill/>
        </p:spPr>
        <p:txBody>
          <a:bodyPr wrap="square" rtlCol="0">
            <a:spAutoFit/>
          </a:bodyPr>
          <a:lstStyle/>
          <a:p>
            <a:r>
              <a:rPr lang="es-ES" sz="2500" dirty="0" smtClean="0"/>
              <a:t>Es </a:t>
            </a:r>
            <a:r>
              <a:rPr lang="es-ES" sz="3000" b="1" dirty="0" smtClean="0"/>
              <a:t>factible técnicamente </a:t>
            </a:r>
            <a:r>
              <a:rPr lang="es-ES" sz="2500" dirty="0" smtClean="0"/>
              <a:t>ya que las </a:t>
            </a:r>
            <a:r>
              <a:rPr lang="es-AR" sz="2500" dirty="0" smtClean="0"/>
              <a:t>características técnicas del hardware y software necesario para la implementación del SI propuesto están cubiertas por los </a:t>
            </a:r>
            <a:r>
              <a:rPr lang="es-AR" sz="2500" b="1" dirty="0" smtClean="0">
                <a:solidFill>
                  <a:srgbClr val="FF0000"/>
                </a:solidFill>
              </a:rPr>
              <a:t>recursos tecnológicos </a:t>
            </a:r>
            <a:r>
              <a:rPr lang="es-AR" sz="2500" dirty="0" smtClean="0"/>
              <a:t>del </a:t>
            </a:r>
            <a:r>
              <a:rPr lang="es-AR" sz="2500" b="1" dirty="0" smtClean="0">
                <a:solidFill>
                  <a:srgbClr val="FF0000"/>
                </a:solidFill>
              </a:rPr>
              <a:t>mercado actual</a:t>
            </a:r>
            <a:r>
              <a:rPr lang="es-AR" sz="2500" dirty="0" smtClean="0"/>
              <a:t>.</a:t>
            </a:r>
            <a:endParaRPr lang="es-ES" sz="2500" dirty="0" smtClean="0"/>
          </a:p>
          <a:p>
            <a:endParaRPr lang="es-ES" sz="2500" dirty="0"/>
          </a:p>
        </p:txBody>
      </p:sp>
      <p:sp>
        <p:nvSpPr>
          <p:cNvPr id="5" name="4 CuadroTexto"/>
          <p:cNvSpPr txBox="1"/>
          <p:nvPr/>
        </p:nvSpPr>
        <p:spPr>
          <a:xfrm>
            <a:off x="428596" y="2391313"/>
            <a:ext cx="7786742" cy="1323439"/>
          </a:xfrm>
          <a:prstGeom prst="rect">
            <a:avLst/>
          </a:prstGeom>
          <a:noFill/>
        </p:spPr>
        <p:txBody>
          <a:bodyPr wrap="square" rtlCol="0">
            <a:spAutoFit/>
          </a:bodyPr>
          <a:lstStyle/>
          <a:p>
            <a:r>
              <a:rPr lang="es-ES" sz="2500" dirty="0" smtClean="0"/>
              <a:t>Es </a:t>
            </a:r>
            <a:r>
              <a:rPr lang="es-ES" sz="3000" b="1" dirty="0" smtClean="0"/>
              <a:t>factible económicante </a:t>
            </a:r>
            <a:r>
              <a:rPr lang="es-ES" sz="2500" dirty="0" smtClean="0"/>
              <a:t>ya que la inversión es justificada por las </a:t>
            </a:r>
            <a:r>
              <a:rPr lang="es-ES" sz="2500" b="1" dirty="0" smtClean="0">
                <a:solidFill>
                  <a:srgbClr val="FF0000"/>
                </a:solidFill>
              </a:rPr>
              <a:t>ganancias</a:t>
            </a:r>
            <a:r>
              <a:rPr lang="es-ES" sz="2500" dirty="0" smtClean="0"/>
              <a:t> que genera.</a:t>
            </a:r>
          </a:p>
          <a:p>
            <a:endParaRPr lang="es-ES" sz="2500" dirty="0"/>
          </a:p>
        </p:txBody>
      </p:sp>
      <p:sp>
        <p:nvSpPr>
          <p:cNvPr id="6" name="5 CuadroTexto"/>
          <p:cNvSpPr txBox="1"/>
          <p:nvPr/>
        </p:nvSpPr>
        <p:spPr>
          <a:xfrm>
            <a:off x="428596" y="2435220"/>
            <a:ext cx="8429684" cy="1708160"/>
          </a:xfrm>
          <a:prstGeom prst="rect">
            <a:avLst/>
          </a:prstGeom>
          <a:noFill/>
        </p:spPr>
        <p:txBody>
          <a:bodyPr wrap="square" rtlCol="0">
            <a:spAutoFit/>
          </a:bodyPr>
          <a:lstStyle/>
          <a:p>
            <a:r>
              <a:rPr lang="es-ES" sz="2500" dirty="0" smtClean="0"/>
              <a:t>Es </a:t>
            </a:r>
            <a:r>
              <a:rPr lang="es-ES" sz="3000" b="1" dirty="0" smtClean="0"/>
              <a:t>factible operativamente </a:t>
            </a:r>
            <a:r>
              <a:rPr lang="es-ES" sz="2500" dirty="0" smtClean="0"/>
              <a:t>ya que la implementación de este proyecto podrá realizarse en  </a:t>
            </a:r>
            <a:r>
              <a:rPr lang="es-ES" sz="2500" b="1" dirty="0" smtClean="0">
                <a:solidFill>
                  <a:srgbClr val="FF0000"/>
                </a:solidFill>
              </a:rPr>
              <a:t>cualquier momento</a:t>
            </a:r>
            <a:r>
              <a:rPr lang="es-ES" sz="2500" dirty="0" smtClean="0"/>
              <a:t>, con un </a:t>
            </a:r>
            <a:r>
              <a:rPr lang="es-ES" sz="2500" b="1" dirty="0" smtClean="0">
                <a:solidFill>
                  <a:srgbClr val="FF0000"/>
                </a:solidFill>
              </a:rPr>
              <a:t>bajo impacto</a:t>
            </a:r>
            <a:r>
              <a:rPr lang="es-ES" sz="2500" dirty="0" smtClean="0"/>
              <a:t> en las tareas normales del sistema de trabajo actual.</a:t>
            </a:r>
            <a:endParaRPr lang="es-ES" sz="2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par>
                          <p:cTn id="11" fill="hold">
                            <p:stCondLst>
                              <p:cond delay="0"/>
                            </p:stCondLst>
                            <p:childTnLst>
                              <p:par>
                                <p:cTn id="12" presetID="1" presetClass="exit" presetSubtype="0" fill="hold" grpId="1" nodeType="afterEffect">
                                  <p:stCondLst>
                                    <p:cond delay="0"/>
                                  </p:stCondLst>
                                  <p:childTnLst>
                                    <p:set>
                                      <p:cBhvr>
                                        <p:cTn id="13" dur="1" fill="hold">
                                          <p:stCondLst>
                                            <p:cond delay="0"/>
                                          </p:stCondLst>
                                        </p:cTn>
                                        <p:tgtEl>
                                          <p:spTgt spid="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1" presetClass="exit" presetSubtype="0" fill="hold" grpId="1"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1 Título"/>
          <p:cNvSpPr txBox="1">
            <a:spLocks/>
          </p:cNvSpPr>
          <p:nvPr/>
        </p:nvSpPr>
        <p:spPr bwMode="auto">
          <a:xfrm>
            <a:off x="580996" y="27955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Modelado de Negocio</a:t>
            </a:r>
          </a:p>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(algo)</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571472" y="0"/>
            <a:ext cx="7500958" cy="655945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1785918" y="0"/>
            <a:ext cx="5857916" cy="667777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z="5000" dirty="0" smtClean="0"/>
              <a:t>La Elegida: “</a:t>
            </a:r>
            <a:r>
              <a:rPr lang="es-ES" sz="5000" dirty="0" err="1" smtClean="0"/>
              <a:t>Eben</a:t>
            </a:r>
            <a:r>
              <a:rPr lang="es-ES" sz="5000" dirty="0" smtClean="0"/>
              <a:t> </a:t>
            </a:r>
            <a:r>
              <a:rPr lang="es-ES" sz="5000" dirty="0" err="1" smtClean="0"/>
              <a:t>Ezer</a:t>
            </a:r>
            <a:r>
              <a:rPr lang="es-ES" sz="5000" dirty="0" smtClean="0"/>
              <a:t>”</a:t>
            </a:r>
            <a:endParaRPr lang="es-ES" sz="5000" dirty="0"/>
          </a:p>
        </p:txBody>
      </p:sp>
      <p:sp>
        <p:nvSpPr>
          <p:cNvPr id="4" name="3 Rectángulo"/>
          <p:cNvSpPr/>
          <p:nvPr/>
        </p:nvSpPr>
        <p:spPr>
          <a:xfrm>
            <a:off x="285720" y="2317616"/>
            <a:ext cx="8643998" cy="1769715"/>
          </a:xfrm>
          <a:prstGeom prst="rect">
            <a:avLst/>
          </a:prstGeom>
        </p:spPr>
        <p:txBody>
          <a:bodyPr wrap="square">
            <a:spAutoFit/>
          </a:bodyPr>
          <a:lstStyle/>
          <a:p>
            <a:r>
              <a:rPr lang="es-ES" sz="3000" b="1" i="1" dirty="0" smtClean="0">
                <a:latin typeface="+mj-lt"/>
              </a:rPr>
              <a:t>“</a:t>
            </a:r>
            <a:r>
              <a:rPr lang="es-ES" sz="3000" b="1" i="1" dirty="0" err="1" smtClean="0">
                <a:latin typeface="+mj-lt"/>
              </a:rPr>
              <a:t>Eben-Ezer</a:t>
            </a:r>
            <a:r>
              <a:rPr lang="es-ES" sz="3000" b="1" i="1" dirty="0" smtClean="0">
                <a:latin typeface="+mj-lt"/>
              </a:rPr>
              <a:t>” </a:t>
            </a:r>
            <a:r>
              <a:rPr lang="es-ES" sz="2500" i="1" dirty="0" smtClean="0">
                <a:latin typeface="+mj-lt"/>
              </a:rPr>
              <a:t>es una empresa ubicada en </a:t>
            </a:r>
            <a:r>
              <a:rPr lang="es-ES" sz="2700" b="1" i="1" dirty="0" smtClean="0">
                <a:solidFill>
                  <a:srgbClr val="FF0000"/>
                </a:solidFill>
                <a:latin typeface="+mj-lt"/>
              </a:rPr>
              <a:t>Valle Hermoso</a:t>
            </a:r>
            <a:r>
              <a:rPr lang="es-ES" sz="2500" i="1" dirty="0" smtClean="0">
                <a:latin typeface="+mj-lt"/>
              </a:rPr>
              <a:t>, en el</a:t>
            </a:r>
          </a:p>
          <a:p>
            <a:r>
              <a:rPr lang="es-ES" sz="2500" i="1" dirty="0" smtClean="0">
                <a:latin typeface="+mj-lt"/>
              </a:rPr>
              <a:t>departamento de Punilla en la provincia de Córdoba. Se dedica a la </a:t>
            </a:r>
            <a:r>
              <a:rPr lang="es-ES" sz="2700" b="1" i="1" dirty="0" smtClean="0">
                <a:solidFill>
                  <a:srgbClr val="FF0000"/>
                </a:solidFill>
                <a:latin typeface="+mj-lt"/>
              </a:rPr>
              <a:t>producción y comercialización de armazones y lentes de sol a las </a:t>
            </a:r>
            <a:r>
              <a:rPr lang="es-ES" sz="2700" b="1" i="1" dirty="0">
                <a:solidFill>
                  <a:srgbClr val="FF0000"/>
                </a:solidFill>
                <a:latin typeface="+mj-lt"/>
              </a:rPr>
              <a:t>ó</a:t>
            </a:r>
            <a:r>
              <a:rPr lang="es-ES" sz="2700" b="1" i="1" dirty="0" smtClean="0">
                <a:solidFill>
                  <a:srgbClr val="FF0000"/>
                </a:solidFill>
                <a:latin typeface="+mj-lt"/>
              </a:rPr>
              <a:t>pticas</a:t>
            </a:r>
            <a:r>
              <a:rPr lang="es-ES" sz="2500" i="1" dirty="0" smtClean="0">
                <a:latin typeface="+mj-lt"/>
              </a:rPr>
              <a:t>.</a:t>
            </a:r>
            <a:endParaRPr lang="es-ES" sz="2500" i="1" dirty="0">
              <a:latin typeface="+mj-lt"/>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l="5949" r="9286"/>
          <a:stretch>
            <a:fillRect/>
          </a:stretch>
        </p:blipFill>
        <p:spPr bwMode="auto">
          <a:xfrm>
            <a:off x="0" y="0"/>
            <a:ext cx="4286248" cy="4008857"/>
          </a:xfrm>
          <a:prstGeom prst="rect">
            <a:avLst/>
          </a:prstGeom>
          <a:noFill/>
          <a:ln w="9525">
            <a:noFill/>
            <a:miter lim="800000"/>
            <a:headEnd/>
            <a:tailEnd/>
          </a:ln>
          <a:effectLst/>
        </p:spPr>
      </p:pic>
      <p:pic>
        <p:nvPicPr>
          <p:cNvPr id="3076" name="Picture 4"/>
          <p:cNvPicPr>
            <a:picLocks noChangeAspect="1" noChangeArrowheads="1"/>
          </p:cNvPicPr>
          <p:nvPr/>
        </p:nvPicPr>
        <p:blipFill>
          <a:blip r:embed="rId3" cstate="print"/>
          <a:srcRect/>
          <a:stretch>
            <a:fillRect/>
          </a:stretch>
        </p:blipFill>
        <p:spPr bwMode="auto">
          <a:xfrm>
            <a:off x="4111653" y="2143117"/>
            <a:ext cx="5032348" cy="471488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 Imagen" descr="trabajo_en_equipo.jpg"/>
          <p:cNvPicPr>
            <a:picLocks noChangeAspect="1"/>
          </p:cNvPicPr>
          <p:nvPr/>
        </p:nvPicPr>
        <p:blipFill>
          <a:blip r:embed="rId2" cstate="print"/>
          <a:stretch>
            <a:fillRect/>
          </a:stretch>
        </p:blipFill>
        <p:spPr>
          <a:xfrm>
            <a:off x="-1071602" y="-71462"/>
            <a:ext cx="4286280" cy="57864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1 Título"/>
          <p:cNvSpPr>
            <a:spLocks noGrp="1"/>
          </p:cNvSpPr>
          <p:nvPr>
            <p:ph type="title"/>
          </p:nvPr>
        </p:nvSpPr>
        <p:spPr>
          <a:xfrm>
            <a:off x="1557374" y="285728"/>
            <a:ext cx="8229600" cy="1143000"/>
          </a:xfrm>
        </p:spPr>
        <p:txBody>
          <a:bodyPr/>
          <a:lstStyle/>
          <a:p>
            <a:r>
              <a:rPr lang="es-ES" dirty="0" smtClean="0"/>
              <a:t>Conclusión</a:t>
            </a:r>
            <a:endParaRPr lang="es-ES" dirty="0"/>
          </a:p>
        </p:txBody>
      </p:sp>
      <p:sp>
        <p:nvSpPr>
          <p:cNvPr id="4" name="3 Rectángulo"/>
          <p:cNvSpPr/>
          <p:nvPr/>
        </p:nvSpPr>
        <p:spPr>
          <a:xfrm>
            <a:off x="3214678" y="2143116"/>
            <a:ext cx="5715040" cy="2554545"/>
          </a:xfrm>
          <a:prstGeom prst="rect">
            <a:avLst/>
          </a:prstGeom>
        </p:spPr>
        <p:txBody>
          <a:bodyPr wrap="square">
            <a:spAutoFit/>
          </a:bodyPr>
          <a:lstStyle/>
          <a:p>
            <a:r>
              <a:rPr lang="es-ES" sz="3000" b="1" i="1" dirty="0" smtClean="0"/>
              <a:t>“</a:t>
            </a:r>
            <a:r>
              <a:rPr lang="es-ES" sz="2500" i="1" dirty="0" smtClean="0"/>
              <a:t>En </a:t>
            </a:r>
            <a:r>
              <a:rPr lang="es-ES" sz="2700" b="1" i="1" dirty="0" smtClean="0"/>
              <a:t>base al estudio realizado</a:t>
            </a:r>
            <a:r>
              <a:rPr lang="es-ES" sz="2500" i="1" dirty="0" smtClean="0"/>
              <a:t>, pudimos determinar que el proyecto a realizar es </a:t>
            </a:r>
            <a:r>
              <a:rPr lang="es-ES" sz="2500" b="1" i="1" dirty="0" smtClean="0">
                <a:solidFill>
                  <a:srgbClr val="FF0000"/>
                </a:solidFill>
              </a:rPr>
              <a:t>viable</a:t>
            </a:r>
            <a:r>
              <a:rPr lang="es-ES" sz="2500" i="1" dirty="0" smtClean="0"/>
              <a:t> y su </a:t>
            </a:r>
            <a:r>
              <a:rPr lang="es-ES" sz="2500" b="1" i="1" dirty="0" smtClean="0">
                <a:solidFill>
                  <a:srgbClr val="FF0000"/>
                </a:solidFill>
              </a:rPr>
              <a:t>desarrollo planificado</a:t>
            </a:r>
            <a:r>
              <a:rPr lang="es-ES" sz="2500" i="1" dirty="0" smtClean="0"/>
              <a:t> nos ayudara en gran medida a aprender a </a:t>
            </a:r>
            <a:r>
              <a:rPr lang="es-ES" sz="2500" b="1" i="1" dirty="0" smtClean="0">
                <a:solidFill>
                  <a:srgbClr val="FF0000"/>
                </a:solidFill>
              </a:rPr>
              <a:t>trabajar en equipo </a:t>
            </a:r>
            <a:r>
              <a:rPr lang="es-ES" sz="2500" i="1" dirty="0" smtClean="0"/>
              <a:t>dentro de un proyecto real.</a:t>
            </a:r>
            <a:r>
              <a:rPr lang="es-ES" sz="3000" b="1" i="1" dirty="0" smtClean="0"/>
              <a:t>”</a:t>
            </a:r>
            <a:endParaRPr lang="es-ES" sz="3000" b="1"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7000" b="1" dirty="0" smtClean="0">
                <a:latin typeface="+mj-lt"/>
                <a:ea typeface="+mj-ea"/>
                <a:cs typeface="+mj-cs"/>
              </a:rPr>
              <a:t>¡Muchas Gracias!</a:t>
            </a:r>
            <a:endParaRPr kumimoji="0" lang="es-ES" sz="7000" b="1" i="0" u="none" strike="noStrike" kern="1200" cap="none" spc="0" normalizeH="0" baseline="0" noProof="0" dirty="0">
              <a:ln>
                <a:noFill/>
              </a:ln>
              <a:solidFill>
                <a:schemeClr val="tx1"/>
              </a:solidFill>
              <a:effectLst/>
              <a:uLnTx/>
              <a:uFillTx/>
              <a:latin typeface="+mj-lt"/>
              <a:ea typeface="+mj-ea"/>
              <a:cs typeface="+mj-cs"/>
            </a:endParaRPr>
          </a:p>
        </p:txBody>
      </p:sp>
      <p:sp>
        <p:nvSpPr>
          <p:cNvPr id="5" name="1 Título"/>
          <p:cNvSpPr txBox="1">
            <a:spLocks/>
          </p:cNvSpPr>
          <p:nvPr/>
        </p:nvSpPr>
        <p:spPr bwMode="auto">
          <a:xfrm>
            <a:off x="3143240" y="400050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7" name="1 Título"/>
          <p:cNvSpPr txBox="1">
            <a:spLocks/>
          </p:cNvSpPr>
          <p:nvPr/>
        </p:nvSpPr>
        <p:spPr bwMode="auto">
          <a:xfrm>
            <a:off x="-714412" y="4786322"/>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8" name="1 Título"/>
          <p:cNvSpPr txBox="1">
            <a:spLocks/>
          </p:cNvSpPr>
          <p:nvPr/>
        </p:nvSpPr>
        <p:spPr bwMode="auto">
          <a:xfrm>
            <a:off x="500034" y="164305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9" name="1 Título"/>
          <p:cNvSpPr txBox="1">
            <a:spLocks/>
          </p:cNvSpPr>
          <p:nvPr/>
        </p:nvSpPr>
        <p:spPr bwMode="auto">
          <a:xfrm>
            <a:off x="-1071602" y="37147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0" name="1 Título"/>
          <p:cNvSpPr txBox="1">
            <a:spLocks/>
          </p:cNvSpPr>
          <p:nvPr/>
        </p:nvSpPr>
        <p:spPr bwMode="auto">
          <a:xfrm>
            <a:off x="2214546" y="85723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1" name="1 Título"/>
          <p:cNvSpPr txBox="1">
            <a:spLocks/>
          </p:cNvSpPr>
          <p:nvPr/>
        </p:nvSpPr>
        <p:spPr bwMode="auto">
          <a:xfrm>
            <a:off x="278605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2" name="1 Título"/>
          <p:cNvSpPr txBox="1">
            <a:spLocks/>
          </p:cNvSpPr>
          <p:nvPr/>
        </p:nvSpPr>
        <p:spPr bwMode="auto">
          <a:xfrm>
            <a:off x="-2857552" y="207167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3" name="1 Título"/>
          <p:cNvSpPr txBox="1">
            <a:spLocks/>
          </p:cNvSpPr>
          <p:nvPr/>
        </p:nvSpPr>
        <p:spPr bwMode="auto">
          <a:xfrm>
            <a:off x="-1347830" y="65244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4" name="1 Título"/>
          <p:cNvSpPr txBox="1">
            <a:spLocks/>
          </p:cNvSpPr>
          <p:nvPr/>
        </p:nvSpPr>
        <p:spPr bwMode="auto">
          <a:xfrm>
            <a:off x="-3500494" y="5286388"/>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15" name="1 Título"/>
          <p:cNvSpPr txBox="1">
            <a:spLocks/>
          </p:cNvSpPr>
          <p:nvPr/>
        </p:nvSpPr>
        <p:spPr bwMode="auto">
          <a:xfrm>
            <a:off x="3857620" y="542926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6" name="1 Título"/>
          <p:cNvSpPr txBox="1">
            <a:spLocks/>
          </p:cNvSpPr>
          <p:nvPr/>
        </p:nvSpPr>
        <p:spPr bwMode="auto">
          <a:xfrm>
            <a:off x="-2428924"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7" name="1 Título"/>
          <p:cNvSpPr txBox="1">
            <a:spLocks/>
          </p:cNvSpPr>
          <p:nvPr/>
        </p:nvSpPr>
        <p:spPr bwMode="auto">
          <a:xfrm>
            <a:off x="4071934" y="135729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0" y="0"/>
            <a:ext cx="9144000" cy="68144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Picture 7"/>
          <p:cNvPicPr>
            <a:picLocks noChangeAspect="1" noChangeArrowheads="1"/>
          </p:cNvPicPr>
          <p:nvPr/>
        </p:nvPicPr>
        <p:blipFill>
          <a:blip r:embed="rId2" cstate="print"/>
          <a:srcRect/>
          <a:stretch>
            <a:fillRect/>
          </a:stretch>
        </p:blipFill>
        <p:spPr bwMode="auto">
          <a:xfrm rot="20751548">
            <a:off x="4704642" y="3760575"/>
            <a:ext cx="3999902" cy="299992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6" name="Picture 8"/>
          <p:cNvPicPr>
            <a:picLocks noChangeAspect="1" noChangeArrowheads="1"/>
          </p:cNvPicPr>
          <p:nvPr/>
        </p:nvPicPr>
        <p:blipFill>
          <a:blip r:embed="rId3" cstate="print"/>
          <a:srcRect/>
          <a:stretch>
            <a:fillRect/>
          </a:stretch>
        </p:blipFill>
        <p:spPr bwMode="auto">
          <a:xfrm rot="999173">
            <a:off x="4726204" y="-152041"/>
            <a:ext cx="4571524" cy="342864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7" name="Picture 9"/>
          <p:cNvPicPr>
            <a:picLocks noChangeAspect="1" noChangeArrowheads="1"/>
          </p:cNvPicPr>
          <p:nvPr/>
        </p:nvPicPr>
        <p:blipFill>
          <a:blip r:embed="rId4" cstate="print"/>
          <a:srcRect/>
          <a:stretch>
            <a:fillRect/>
          </a:stretch>
        </p:blipFill>
        <p:spPr bwMode="auto">
          <a:xfrm>
            <a:off x="-32" y="-24"/>
            <a:ext cx="3857612" cy="514348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rot="20759698">
            <a:off x="396659" y="410418"/>
            <a:ext cx="4330682" cy="324801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5" name="Picture 3"/>
          <p:cNvPicPr>
            <a:picLocks noChangeAspect="1" noChangeArrowheads="1"/>
          </p:cNvPicPr>
          <p:nvPr/>
        </p:nvPicPr>
        <p:blipFill>
          <a:blip r:embed="rId4" cstate="print"/>
          <a:srcRect/>
          <a:stretch>
            <a:fillRect/>
          </a:stretch>
        </p:blipFill>
        <p:spPr bwMode="auto">
          <a:xfrm>
            <a:off x="4857752" y="0"/>
            <a:ext cx="4286248" cy="321468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6" name="Picture 4"/>
          <p:cNvPicPr>
            <a:picLocks noChangeAspect="1" noChangeArrowheads="1"/>
          </p:cNvPicPr>
          <p:nvPr/>
        </p:nvPicPr>
        <p:blipFill>
          <a:blip r:embed="rId5" cstate="print"/>
          <a:srcRect/>
          <a:stretch>
            <a:fillRect/>
          </a:stretch>
        </p:blipFill>
        <p:spPr bwMode="auto">
          <a:xfrm>
            <a:off x="6643702" y="3714752"/>
            <a:ext cx="2089547" cy="278606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7" name="Picture 5"/>
          <p:cNvPicPr>
            <a:picLocks noChangeAspect="1" noChangeArrowheads="1"/>
          </p:cNvPicPr>
          <p:nvPr/>
        </p:nvPicPr>
        <p:blipFill>
          <a:blip r:embed="rId6" cstate="print"/>
          <a:srcRect/>
          <a:stretch>
            <a:fillRect/>
          </a:stretch>
        </p:blipFill>
        <p:spPr bwMode="auto">
          <a:xfrm rot="528878">
            <a:off x="229430" y="3199376"/>
            <a:ext cx="4449853" cy="33373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8" name="Picture 4"/>
          <p:cNvPicPr>
            <a:picLocks noChangeAspect="1" noChangeArrowheads="1"/>
          </p:cNvPicPr>
          <p:nvPr/>
        </p:nvPicPr>
        <p:blipFill>
          <a:blip r:embed="rId7" cstate="print"/>
          <a:srcRect/>
          <a:stretch>
            <a:fillRect/>
          </a:stretch>
        </p:blipFill>
        <p:spPr bwMode="auto">
          <a:xfrm rot="21297198">
            <a:off x="2339037" y="195195"/>
            <a:ext cx="4714908" cy="62865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Evolución de “</a:t>
            </a:r>
            <a:r>
              <a:rPr lang="es-ES" dirty="0" err="1" smtClean="0"/>
              <a:t>Eben-Ezer</a:t>
            </a:r>
            <a:r>
              <a:rPr lang="es-ES" dirty="0" smtClean="0"/>
              <a:t>”</a:t>
            </a:r>
            <a:endParaRPr lang="es-ES" dirty="0"/>
          </a:p>
        </p:txBody>
      </p:sp>
      <p:grpSp>
        <p:nvGrpSpPr>
          <p:cNvPr id="4" name="Group 3"/>
          <p:cNvGrpSpPr>
            <a:grpSpLocks/>
          </p:cNvGrpSpPr>
          <p:nvPr/>
        </p:nvGrpSpPr>
        <p:grpSpPr bwMode="auto">
          <a:xfrm>
            <a:off x="0" y="2478142"/>
            <a:ext cx="9144000" cy="122238"/>
            <a:chOff x="0" y="1896"/>
            <a:chExt cx="5760" cy="120"/>
          </a:xfrm>
        </p:grpSpPr>
        <p:sp>
          <p:nvSpPr>
            <p:cNvPr id="5" name="Rectangle 4"/>
            <p:cNvSpPr>
              <a:spLocks noChangeArrowheads="1"/>
            </p:cNvSpPr>
            <p:nvPr/>
          </p:nvSpPr>
          <p:spPr bwMode="gray">
            <a:xfrm>
              <a:off x="0" y="1896"/>
              <a:ext cx="5760" cy="47"/>
            </a:xfrm>
            <a:prstGeom prst="rect">
              <a:avLst/>
            </a:prstGeom>
            <a:gradFill rotWithShape="1">
              <a:gsLst>
                <a:gs pos="0">
                  <a:srgbClr val="808080"/>
                </a:gs>
                <a:gs pos="100000">
                  <a:srgbClr val="808080">
                    <a:gamma/>
                    <a:tint val="15294"/>
                    <a:invGamma/>
                  </a:srgbClr>
                </a:gs>
              </a:gsLst>
              <a:lin ang="5400000" scaled="1"/>
            </a:gradFill>
            <a:ln w="9525" algn="ctr">
              <a:noFill/>
              <a:miter lim="800000"/>
              <a:headEnd/>
              <a:tailEnd/>
            </a:ln>
            <a:effectLst/>
          </p:spPr>
          <p:txBody>
            <a:bodyPr wrap="none" anchor="ctr"/>
            <a:lstStyle/>
            <a:p>
              <a:endParaRPr lang="es-ES"/>
            </a:p>
          </p:txBody>
        </p:sp>
        <p:sp>
          <p:nvSpPr>
            <p:cNvPr id="6" name="Rectangle 5"/>
            <p:cNvSpPr>
              <a:spLocks noChangeArrowheads="1"/>
            </p:cNvSpPr>
            <p:nvPr/>
          </p:nvSpPr>
          <p:spPr bwMode="gray">
            <a:xfrm>
              <a:off x="0" y="1942"/>
              <a:ext cx="5760" cy="74"/>
            </a:xfrm>
            <a:prstGeom prst="rect">
              <a:avLst/>
            </a:prstGeom>
            <a:gradFill rotWithShape="1">
              <a:gsLst>
                <a:gs pos="0">
                  <a:srgbClr val="5F5F5F">
                    <a:gamma/>
                    <a:tint val="30196"/>
                    <a:invGamma/>
                  </a:srgbClr>
                </a:gs>
                <a:gs pos="100000">
                  <a:srgbClr val="5F5F5F"/>
                </a:gs>
              </a:gsLst>
              <a:lin ang="5400000" scaled="1"/>
            </a:gradFill>
            <a:ln w="9525" algn="ctr">
              <a:noFill/>
              <a:miter lim="800000"/>
              <a:headEnd/>
              <a:tailEnd/>
            </a:ln>
            <a:effectLst/>
          </p:spPr>
          <p:txBody>
            <a:bodyPr wrap="none" anchor="ctr"/>
            <a:lstStyle/>
            <a:p>
              <a:endParaRPr lang="es-ES"/>
            </a:p>
          </p:txBody>
        </p:sp>
      </p:grpSp>
      <p:grpSp>
        <p:nvGrpSpPr>
          <p:cNvPr id="87" name="86 Grupo"/>
          <p:cNvGrpSpPr/>
          <p:nvPr/>
        </p:nvGrpSpPr>
        <p:grpSpPr>
          <a:xfrm>
            <a:off x="762000" y="1925692"/>
            <a:ext cx="1742165" cy="4952169"/>
            <a:chOff x="762000" y="1925692"/>
            <a:chExt cx="1742165" cy="4952169"/>
          </a:xfrm>
        </p:grpSpPr>
        <p:grpSp>
          <p:nvGrpSpPr>
            <p:cNvPr id="86" name="85 Grupo"/>
            <p:cNvGrpSpPr/>
            <p:nvPr/>
          </p:nvGrpSpPr>
          <p:grpSpPr>
            <a:xfrm>
              <a:off x="762000" y="1925692"/>
              <a:ext cx="1742165" cy="4952169"/>
              <a:chOff x="762000" y="1925692"/>
              <a:chExt cx="1742165" cy="4952169"/>
            </a:xfrm>
          </p:grpSpPr>
          <p:grpSp>
            <p:nvGrpSpPr>
              <p:cNvPr id="61" name="Group 60"/>
              <p:cNvGrpSpPr>
                <a:grpSpLocks/>
              </p:cNvGrpSpPr>
              <p:nvPr/>
            </p:nvGrpSpPr>
            <p:grpSpPr bwMode="auto">
              <a:xfrm rot="3877067">
                <a:off x="237848" y="4611543"/>
                <a:ext cx="4041182" cy="491453"/>
                <a:chOff x="2290" y="3030"/>
                <a:chExt cx="1832" cy="408"/>
              </a:xfrm>
            </p:grpSpPr>
            <p:sp>
              <p:nvSpPr>
                <p:cNvPr id="65" name="Freeform 61"/>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66" name="Freeform 62"/>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67" name="Group 66"/>
              <p:cNvGrpSpPr>
                <a:grpSpLocks/>
              </p:cNvGrpSpPr>
              <p:nvPr/>
            </p:nvGrpSpPr>
            <p:grpSpPr bwMode="auto">
              <a:xfrm>
                <a:off x="762000" y="1925692"/>
                <a:ext cx="1268413" cy="1308100"/>
                <a:chOff x="2789" y="1625"/>
                <a:chExt cx="907" cy="907"/>
              </a:xfrm>
            </p:grpSpPr>
            <p:sp>
              <p:nvSpPr>
                <p:cNvPr id="68" name="Oval 67"/>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69" name="Oval 68"/>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70" name="Oval 69"/>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71" name="Oval 70"/>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72" name="Oval 71"/>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73" name="Group 72"/>
                <p:cNvGrpSpPr>
                  <a:grpSpLocks/>
                </p:cNvGrpSpPr>
                <p:nvPr/>
              </p:nvGrpSpPr>
              <p:grpSpPr bwMode="auto">
                <a:xfrm>
                  <a:off x="2899" y="1735"/>
                  <a:ext cx="687" cy="688"/>
                  <a:chOff x="4166" y="1706"/>
                  <a:chExt cx="1252" cy="1252"/>
                </a:xfrm>
              </p:grpSpPr>
              <p:sp>
                <p:nvSpPr>
                  <p:cNvPr id="74" name="Oval 73"/>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75" name="Oval 74"/>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76" name="Oval 75"/>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77" name="Oval 76"/>
                  <p:cNvSpPr>
                    <a:spLocks noChangeArrowheads="1"/>
                  </p:cNvSpPr>
                  <p:nvPr/>
                </p:nvSpPr>
                <p:spPr bwMode="gray">
                  <a:xfrm rot="16200000">
                    <a:off x="4279" y="1742"/>
                    <a:ext cx="1000" cy="95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1980</a:t>
                    </a:r>
                    <a:endParaRPr lang="es-ES" dirty="0"/>
                  </a:p>
                </p:txBody>
              </p:sp>
            </p:grpSp>
          </p:grpSp>
        </p:grpSp>
        <p:sp>
          <p:nvSpPr>
            <p:cNvPr id="78" name="Text Box 77"/>
            <p:cNvSpPr txBox="1">
              <a:spLocks noChangeArrowheads="1"/>
            </p:cNvSpPr>
            <p:nvPr/>
          </p:nvSpPr>
          <p:spPr bwMode="gray">
            <a:xfrm rot="3925970">
              <a:off x="806328" y="4135357"/>
              <a:ext cx="2438745"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Comienzo</a:t>
              </a:r>
              <a:r>
                <a:rPr lang="en-US" sz="2000" dirty="0" smtClean="0">
                  <a:solidFill>
                    <a:schemeClr val="bg1"/>
                  </a:solidFill>
                </a:rPr>
                <a:t> </a:t>
              </a:r>
              <a:r>
                <a:rPr lang="en-US" sz="2000" dirty="0" err="1" smtClean="0">
                  <a:solidFill>
                    <a:schemeClr val="bg1"/>
                  </a:solidFill>
                </a:rPr>
                <a:t>Actividad</a:t>
              </a:r>
              <a:endParaRPr lang="en-US" sz="2000" dirty="0">
                <a:solidFill>
                  <a:schemeClr val="bg1"/>
                </a:solidFill>
              </a:endParaRPr>
            </a:p>
          </p:txBody>
        </p:sp>
      </p:grpSp>
      <p:grpSp>
        <p:nvGrpSpPr>
          <p:cNvPr id="88" name="87 Grupo"/>
          <p:cNvGrpSpPr/>
          <p:nvPr/>
        </p:nvGrpSpPr>
        <p:grpSpPr>
          <a:xfrm>
            <a:off x="2509838" y="1925692"/>
            <a:ext cx="1790873" cy="5033558"/>
            <a:chOff x="2509838" y="1925692"/>
            <a:chExt cx="1790873" cy="5033558"/>
          </a:xfrm>
        </p:grpSpPr>
        <p:grpSp>
          <p:nvGrpSpPr>
            <p:cNvPr id="43" name="Group 42"/>
            <p:cNvGrpSpPr>
              <a:grpSpLocks/>
            </p:cNvGrpSpPr>
            <p:nvPr/>
          </p:nvGrpSpPr>
          <p:grpSpPr bwMode="auto">
            <a:xfrm rot="3877067">
              <a:off x="1971430" y="4631574"/>
              <a:ext cx="4085525" cy="491453"/>
              <a:chOff x="2290" y="3030"/>
              <a:chExt cx="1832" cy="408"/>
            </a:xfrm>
          </p:grpSpPr>
          <p:sp>
            <p:nvSpPr>
              <p:cNvPr id="47" name="Freeform 43"/>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48" name="Freeform 44"/>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49" name="Group 48"/>
            <p:cNvGrpSpPr>
              <a:grpSpLocks/>
            </p:cNvGrpSpPr>
            <p:nvPr/>
          </p:nvGrpSpPr>
          <p:grpSpPr bwMode="auto">
            <a:xfrm>
              <a:off x="2509838" y="1925692"/>
              <a:ext cx="1268412" cy="1308100"/>
              <a:chOff x="2789" y="1625"/>
              <a:chExt cx="907" cy="907"/>
            </a:xfrm>
          </p:grpSpPr>
          <p:sp>
            <p:nvSpPr>
              <p:cNvPr id="50" name="Oval 49"/>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51" name="Oval 50"/>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52" name="Oval 51"/>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53" name="Oval 52"/>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54" name="Oval 53"/>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55" name="Group 54"/>
              <p:cNvGrpSpPr>
                <a:grpSpLocks/>
              </p:cNvGrpSpPr>
              <p:nvPr/>
            </p:nvGrpSpPr>
            <p:grpSpPr bwMode="auto">
              <a:xfrm>
                <a:off x="2899" y="1735"/>
                <a:ext cx="687" cy="688"/>
                <a:chOff x="4166" y="1706"/>
                <a:chExt cx="1252" cy="1252"/>
              </a:xfrm>
            </p:grpSpPr>
            <p:sp>
              <p:nvSpPr>
                <p:cNvPr id="56" name="Oval 55"/>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57" name="Oval 56"/>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58" name="Oval 57"/>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59" name="Oval 58"/>
                <p:cNvSpPr>
                  <a:spLocks noChangeArrowheads="1"/>
                </p:cNvSpPr>
                <p:nvPr/>
              </p:nvSpPr>
              <p:spPr bwMode="gray">
                <a:xfrm rot="16200000">
                  <a:off x="4279" y="1742"/>
                  <a:ext cx="1000" cy="95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1990</a:t>
                  </a:r>
                  <a:endParaRPr lang="es-ES" dirty="0"/>
                </a:p>
              </p:txBody>
            </p:sp>
          </p:grpSp>
        </p:grpSp>
        <p:sp>
          <p:nvSpPr>
            <p:cNvPr id="80" name="Text Box 79"/>
            <p:cNvSpPr txBox="1">
              <a:spLocks noChangeArrowheads="1"/>
            </p:cNvSpPr>
            <p:nvPr/>
          </p:nvSpPr>
          <p:spPr bwMode="gray">
            <a:xfrm rot="3925970">
              <a:off x="2063642" y="4722181"/>
              <a:ext cx="4074028" cy="400110"/>
            </a:xfrm>
            <a:prstGeom prst="rect">
              <a:avLst/>
            </a:prstGeom>
            <a:noFill/>
            <a:ln w="9525">
              <a:noFill/>
              <a:miter lim="800000"/>
              <a:headEnd/>
              <a:tailEnd/>
            </a:ln>
            <a:effectLst/>
          </p:spPr>
          <p:txBody>
            <a:bodyPr wrap="square">
              <a:spAutoFit/>
            </a:bodyPr>
            <a:lstStyle/>
            <a:p>
              <a:pPr eaLnBrk="0" hangingPunct="0"/>
              <a:r>
                <a:rPr lang="en-US" sz="2000" dirty="0" err="1" smtClean="0">
                  <a:solidFill>
                    <a:schemeClr val="bg1"/>
                  </a:solidFill>
                </a:rPr>
                <a:t>Incorporación</a:t>
              </a:r>
              <a:r>
                <a:rPr lang="en-US" sz="2000" dirty="0" smtClean="0">
                  <a:solidFill>
                    <a:schemeClr val="bg1"/>
                  </a:solidFill>
                </a:rPr>
                <a:t> Nueva </a:t>
              </a:r>
              <a:r>
                <a:rPr lang="en-US" sz="2000" dirty="0" err="1" smtClean="0">
                  <a:solidFill>
                    <a:schemeClr val="bg1"/>
                  </a:solidFill>
                </a:rPr>
                <a:t>Tecnología</a:t>
              </a:r>
              <a:endParaRPr lang="en-US" sz="2000" dirty="0">
                <a:solidFill>
                  <a:schemeClr val="bg1"/>
                </a:solidFill>
              </a:endParaRPr>
            </a:p>
          </p:txBody>
        </p:sp>
      </p:grpSp>
      <p:grpSp>
        <p:nvGrpSpPr>
          <p:cNvPr id="89" name="88 Grupo"/>
          <p:cNvGrpSpPr/>
          <p:nvPr/>
        </p:nvGrpSpPr>
        <p:grpSpPr>
          <a:xfrm>
            <a:off x="4313238" y="1925692"/>
            <a:ext cx="1738939" cy="4969947"/>
            <a:chOff x="4313238" y="1925692"/>
            <a:chExt cx="1738939" cy="4969947"/>
          </a:xfrm>
        </p:grpSpPr>
        <p:grpSp>
          <p:nvGrpSpPr>
            <p:cNvPr id="8" name="Group 7"/>
            <p:cNvGrpSpPr>
              <a:grpSpLocks/>
            </p:cNvGrpSpPr>
            <p:nvPr/>
          </p:nvGrpSpPr>
          <p:grpSpPr bwMode="auto">
            <a:xfrm rot="3877067">
              <a:off x="3777853" y="4621315"/>
              <a:ext cx="4057196" cy="491452"/>
              <a:chOff x="2290" y="3030"/>
              <a:chExt cx="1832" cy="408"/>
            </a:xfrm>
          </p:grpSpPr>
          <p:sp>
            <p:nvSpPr>
              <p:cNvPr id="12" name="Freeform 8"/>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13" name="Freeform 9"/>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14" name="Group 13"/>
            <p:cNvGrpSpPr>
              <a:grpSpLocks/>
            </p:cNvGrpSpPr>
            <p:nvPr/>
          </p:nvGrpSpPr>
          <p:grpSpPr bwMode="auto">
            <a:xfrm>
              <a:off x="4313238" y="1925692"/>
              <a:ext cx="1270000" cy="1308100"/>
              <a:chOff x="2789" y="1625"/>
              <a:chExt cx="907" cy="907"/>
            </a:xfrm>
          </p:grpSpPr>
          <p:sp>
            <p:nvSpPr>
              <p:cNvPr id="15" name="Oval 14"/>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16" name="Oval 15"/>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17" name="Oval 16"/>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18" name="Oval 17"/>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19" name="Oval 18"/>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20" name="Group 19"/>
              <p:cNvGrpSpPr>
                <a:grpSpLocks/>
              </p:cNvGrpSpPr>
              <p:nvPr/>
            </p:nvGrpSpPr>
            <p:grpSpPr bwMode="auto">
              <a:xfrm>
                <a:off x="2870" y="1735"/>
                <a:ext cx="714" cy="688"/>
                <a:chOff x="4116" y="1706"/>
                <a:chExt cx="1302" cy="1252"/>
              </a:xfrm>
            </p:grpSpPr>
            <p:sp>
              <p:nvSpPr>
                <p:cNvPr id="21" name="Oval 20"/>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22" name="Oval 21"/>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23" name="Oval 22"/>
                <p:cNvSpPr>
                  <a:spLocks noChangeArrowheads="1"/>
                </p:cNvSpPr>
                <p:nvPr/>
              </p:nvSpPr>
              <p:spPr bwMode="gray">
                <a:xfrm>
                  <a:off x="4116" y="1812"/>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24" name="Oval 23"/>
                <p:cNvSpPr>
                  <a:spLocks noChangeArrowheads="1"/>
                </p:cNvSpPr>
                <p:nvPr/>
              </p:nvSpPr>
              <p:spPr bwMode="gray">
                <a:xfrm rot="16200000">
                  <a:off x="4279" y="1742"/>
                  <a:ext cx="1001" cy="955"/>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2000</a:t>
                  </a:r>
                  <a:endParaRPr lang="es-ES" dirty="0"/>
                </a:p>
              </p:txBody>
            </p:sp>
          </p:grpSp>
        </p:grpSp>
        <p:sp>
          <p:nvSpPr>
            <p:cNvPr id="82" name="Text Box 81"/>
            <p:cNvSpPr txBox="1">
              <a:spLocks noChangeArrowheads="1"/>
            </p:cNvSpPr>
            <p:nvPr/>
          </p:nvSpPr>
          <p:spPr bwMode="gray">
            <a:xfrm rot="3925970">
              <a:off x="4132359" y="4550010"/>
              <a:ext cx="3350597"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Ampliaciones</a:t>
              </a:r>
              <a:r>
                <a:rPr lang="en-US" sz="2000" dirty="0" smtClean="0">
                  <a:solidFill>
                    <a:schemeClr val="bg1"/>
                  </a:solidFill>
                </a:rPr>
                <a:t> </a:t>
              </a:r>
              <a:r>
                <a:rPr lang="en-US" sz="2000" dirty="0" err="1" smtClean="0">
                  <a:solidFill>
                    <a:schemeClr val="bg1"/>
                  </a:solidFill>
                </a:rPr>
                <a:t>Instalaciones</a:t>
              </a:r>
              <a:endParaRPr lang="en-US" sz="2000" dirty="0">
                <a:solidFill>
                  <a:schemeClr val="bg1"/>
                </a:solidFill>
              </a:endParaRPr>
            </a:p>
          </p:txBody>
        </p:sp>
      </p:grpSp>
      <p:grpSp>
        <p:nvGrpSpPr>
          <p:cNvPr id="91" name="90 Grupo"/>
          <p:cNvGrpSpPr/>
          <p:nvPr/>
        </p:nvGrpSpPr>
        <p:grpSpPr>
          <a:xfrm>
            <a:off x="6089650" y="1781230"/>
            <a:ext cx="1905733" cy="5043717"/>
            <a:chOff x="6089650" y="1781230"/>
            <a:chExt cx="1905733" cy="5043717"/>
          </a:xfrm>
        </p:grpSpPr>
        <p:sp>
          <p:nvSpPr>
            <p:cNvPr id="32" name="Oval 31"/>
            <p:cNvSpPr>
              <a:spLocks noChangeArrowheads="1"/>
            </p:cNvSpPr>
            <p:nvPr/>
          </p:nvSpPr>
          <p:spPr bwMode="gray">
            <a:xfrm>
              <a:off x="6089650" y="1781230"/>
              <a:ext cx="1524000" cy="1568450"/>
            </a:xfrm>
            <a:prstGeom prst="ellipse">
              <a:avLst/>
            </a:prstGeom>
            <a:gradFill rotWithShape="1">
              <a:gsLst>
                <a:gs pos="0">
                  <a:srgbClr val="3399FF">
                    <a:gamma/>
                    <a:tint val="0"/>
                    <a:invGamma/>
                  </a:srgbClr>
                </a:gs>
                <a:gs pos="50000">
                  <a:srgbClr val="3399FF"/>
                </a:gs>
                <a:gs pos="100000">
                  <a:srgbClr val="3399FF">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33" name="Oval 32"/>
            <p:cNvSpPr>
              <a:spLocks noChangeArrowheads="1"/>
            </p:cNvSpPr>
            <p:nvPr/>
          </p:nvSpPr>
          <p:spPr bwMode="gray">
            <a:xfrm>
              <a:off x="6089650" y="1781230"/>
              <a:ext cx="1524000" cy="1568450"/>
            </a:xfrm>
            <a:prstGeom prst="ellipse">
              <a:avLst/>
            </a:prstGeom>
            <a:gradFill rotWithShape="1">
              <a:gsLst>
                <a:gs pos="0">
                  <a:srgbClr val="3399FF">
                    <a:alpha val="32001"/>
                  </a:srgbClr>
                </a:gs>
                <a:gs pos="100000">
                  <a:srgbClr val="3399FF">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34" name="Oval 33"/>
            <p:cNvSpPr>
              <a:spLocks noChangeArrowheads="1"/>
            </p:cNvSpPr>
            <p:nvPr/>
          </p:nvSpPr>
          <p:spPr bwMode="gray">
            <a:xfrm>
              <a:off x="6191250" y="1884417"/>
              <a:ext cx="1323975" cy="1362075"/>
            </a:xfrm>
            <a:prstGeom prst="ellipse">
              <a:avLst/>
            </a:prstGeom>
            <a:gradFill rotWithShape="1">
              <a:gsLst>
                <a:gs pos="0">
                  <a:srgbClr val="3399FF">
                    <a:gamma/>
                    <a:shade val="54118"/>
                    <a:invGamma/>
                  </a:srgbClr>
                </a:gs>
                <a:gs pos="50000">
                  <a:srgbClr val="3399FF"/>
                </a:gs>
                <a:gs pos="100000">
                  <a:srgbClr val="3399FF">
                    <a:gamma/>
                    <a:shade val="54118"/>
                    <a:invGamma/>
                  </a:srgbClr>
                </a:gs>
              </a:gsLst>
              <a:lin ang="18900000" scaled="1"/>
            </a:gradFill>
            <a:ln w="38100" algn="ctr">
              <a:noFill/>
              <a:round/>
              <a:headEnd/>
              <a:tailEnd/>
            </a:ln>
            <a:effectLst/>
          </p:spPr>
          <p:txBody>
            <a:bodyPr anchor="ctr">
              <a:spAutoFit/>
            </a:bodyPr>
            <a:lstStyle/>
            <a:p>
              <a:endParaRPr lang="es-ES"/>
            </a:p>
          </p:txBody>
        </p:sp>
        <p:sp>
          <p:nvSpPr>
            <p:cNvPr id="35" name="Oval 34"/>
            <p:cNvSpPr>
              <a:spLocks noChangeArrowheads="1"/>
            </p:cNvSpPr>
            <p:nvPr/>
          </p:nvSpPr>
          <p:spPr bwMode="gray">
            <a:xfrm>
              <a:off x="6192838" y="1887592"/>
              <a:ext cx="1323975" cy="1362075"/>
            </a:xfrm>
            <a:prstGeom prst="ellipse">
              <a:avLst/>
            </a:prstGeom>
            <a:gradFill rotWithShape="1">
              <a:gsLst>
                <a:gs pos="0">
                  <a:srgbClr val="3399FF">
                    <a:gamma/>
                    <a:shade val="63529"/>
                    <a:invGamma/>
                  </a:srgbClr>
                </a:gs>
                <a:gs pos="100000">
                  <a:srgbClr val="3399FF">
                    <a:alpha val="0"/>
                  </a:srgbClr>
                </a:gs>
              </a:gsLst>
              <a:lin ang="2700000" scaled="1"/>
            </a:gradFill>
            <a:ln w="38100" algn="ctr">
              <a:noFill/>
              <a:round/>
              <a:headEnd/>
              <a:tailEnd/>
            </a:ln>
            <a:effectLst/>
          </p:spPr>
          <p:txBody>
            <a:bodyPr anchor="ctr">
              <a:spAutoFit/>
            </a:bodyPr>
            <a:lstStyle/>
            <a:p>
              <a:endParaRPr lang="es-ES"/>
            </a:p>
          </p:txBody>
        </p:sp>
        <p:sp>
          <p:nvSpPr>
            <p:cNvPr id="36" name="Oval 35"/>
            <p:cNvSpPr>
              <a:spLocks noChangeArrowheads="1"/>
            </p:cNvSpPr>
            <p:nvPr/>
          </p:nvSpPr>
          <p:spPr bwMode="gray">
            <a:xfrm>
              <a:off x="6256338" y="1952680"/>
              <a:ext cx="1192212" cy="1225550"/>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90" name="89 Grupo"/>
            <p:cNvGrpSpPr/>
            <p:nvPr/>
          </p:nvGrpSpPr>
          <p:grpSpPr>
            <a:xfrm>
              <a:off x="6275388" y="1971730"/>
              <a:ext cx="1719995" cy="4853217"/>
              <a:chOff x="6275388" y="1971730"/>
              <a:chExt cx="1719995" cy="4853217"/>
            </a:xfrm>
          </p:grpSpPr>
          <p:grpSp>
            <p:nvGrpSpPr>
              <p:cNvPr id="26" name="Group 25"/>
              <p:cNvGrpSpPr>
                <a:grpSpLocks/>
              </p:cNvGrpSpPr>
              <p:nvPr/>
            </p:nvGrpSpPr>
            <p:grpSpPr bwMode="auto">
              <a:xfrm rot="3877067">
                <a:off x="5791893" y="4621456"/>
                <a:ext cx="3915528" cy="491453"/>
                <a:chOff x="2290" y="3030"/>
                <a:chExt cx="1832" cy="408"/>
              </a:xfrm>
            </p:grpSpPr>
            <p:sp>
              <p:nvSpPr>
                <p:cNvPr id="30" name="Freeform 26"/>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0066FF"/>
                </a:solidFill>
                <a:ln w="0">
                  <a:noFill/>
                  <a:prstDash val="solid"/>
                  <a:round/>
                  <a:headEnd/>
                  <a:tailEnd/>
                </a:ln>
              </p:spPr>
              <p:txBody>
                <a:bodyPr/>
                <a:lstStyle/>
                <a:p>
                  <a:endParaRPr lang="es-ES"/>
                </a:p>
              </p:txBody>
            </p:sp>
            <p:sp>
              <p:nvSpPr>
                <p:cNvPr id="31" name="Freeform 27"/>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37" name="Group 36"/>
              <p:cNvGrpSpPr>
                <a:grpSpLocks/>
              </p:cNvGrpSpPr>
              <p:nvPr/>
            </p:nvGrpSpPr>
            <p:grpSpPr bwMode="auto">
              <a:xfrm>
                <a:off x="6275388" y="1971730"/>
                <a:ext cx="1155700" cy="1189037"/>
                <a:chOff x="4166" y="1706"/>
                <a:chExt cx="1252" cy="1252"/>
              </a:xfrm>
            </p:grpSpPr>
            <p:sp>
              <p:nvSpPr>
                <p:cNvPr id="38" name="Oval 37"/>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39" name="Oval 38"/>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40" name="Oval 39"/>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41" name="Oval 40"/>
                <p:cNvSpPr>
                  <a:spLocks noChangeArrowheads="1"/>
                </p:cNvSpPr>
                <p:nvPr/>
              </p:nvSpPr>
              <p:spPr bwMode="gray">
                <a:xfrm rot="16200000">
                  <a:off x="4277" y="1744"/>
                  <a:ext cx="1004" cy="953"/>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2010</a:t>
                  </a:r>
                  <a:endParaRPr lang="es-ES" dirty="0"/>
                </a:p>
              </p:txBody>
            </p:sp>
          </p:grpSp>
          <p:sp>
            <p:nvSpPr>
              <p:cNvPr id="84" name="Text Box 83"/>
              <p:cNvSpPr txBox="1">
                <a:spLocks noChangeArrowheads="1"/>
              </p:cNvSpPr>
              <p:nvPr/>
            </p:nvSpPr>
            <p:spPr bwMode="gray">
              <a:xfrm rot="3925970">
                <a:off x="6535211" y="3883050"/>
                <a:ext cx="1553630"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Crecimiento</a:t>
                </a:r>
                <a:endParaRPr lang="en-US" sz="2000" dirty="0">
                  <a:solidFill>
                    <a:schemeClr val="bg1"/>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Políticas y Estrategias</a:t>
            </a:r>
            <a:endParaRPr lang="es-ES" dirty="0"/>
          </a:p>
        </p:txBody>
      </p:sp>
      <p:sp>
        <p:nvSpPr>
          <p:cNvPr id="5" name="4 CuadroTexto"/>
          <p:cNvSpPr txBox="1"/>
          <p:nvPr/>
        </p:nvSpPr>
        <p:spPr>
          <a:xfrm>
            <a:off x="428596" y="1928802"/>
            <a:ext cx="8501122" cy="2400657"/>
          </a:xfrm>
          <a:prstGeom prst="rect">
            <a:avLst/>
          </a:prstGeom>
          <a:noFill/>
        </p:spPr>
        <p:txBody>
          <a:bodyPr wrap="square" rtlCol="0">
            <a:spAutoFit/>
          </a:bodyPr>
          <a:lstStyle/>
          <a:p>
            <a:pPr>
              <a:buFont typeface="Wingdings" pitchFamily="2" charset="2"/>
              <a:buChar char="§"/>
            </a:pPr>
            <a:r>
              <a:rPr lang="es-ES" sz="3000" dirty="0" smtClean="0">
                <a:latin typeface="+mj-lt"/>
              </a:rPr>
              <a:t> Mejorar </a:t>
            </a:r>
            <a:r>
              <a:rPr lang="es-ES" sz="3000" dirty="0">
                <a:latin typeface="+mj-lt"/>
              </a:rPr>
              <a:t>la </a:t>
            </a:r>
            <a:r>
              <a:rPr lang="es-ES" sz="3000" dirty="0">
                <a:solidFill>
                  <a:srgbClr val="FF0000"/>
                </a:solidFill>
                <a:latin typeface="+mj-lt"/>
              </a:rPr>
              <a:t>calidad de atención al </a:t>
            </a:r>
            <a:r>
              <a:rPr lang="es-ES" sz="3000" dirty="0" smtClean="0">
                <a:solidFill>
                  <a:srgbClr val="FF0000"/>
                </a:solidFill>
                <a:latin typeface="+mj-lt"/>
              </a:rPr>
              <a:t>cliente</a:t>
            </a:r>
          </a:p>
          <a:p>
            <a:pPr>
              <a:buFont typeface="Wingdings" pitchFamily="2" charset="2"/>
              <a:buChar char="§"/>
            </a:pPr>
            <a:endParaRPr lang="es-ES" sz="3000" dirty="0" smtClean="0">
              <a:latin typeface="+mj-lt"/>
            </a:endParaRPr>
          </a:p>
          <a:p>
            <a:pPr>
              <a:buFont typeface="Wingdings" pitchFamily="2" charset="2"/>
              <a:buChar char="§"/>
            </a:pPr>
            <a:r>
              <a:rPr lang="es-ES" sz="3000" dirty="0" smtClean="0">
                <a:latin typeface="+mj-lt"/>
              </a:rPr>
              <a:t> Mejorar </a:t>
            </a:r>
            <a:r>
              <a:rPr lang="es-ES" sz="3000" dirty="0">
                <a:latin typeface="+mj-lt"/>
              </a:rPr>
              <a:t>la </a:t>
            </a:r>
            <a:r>
              <a:rPr lang="es-ES" sz="3000" dirty="0">
                <a:solidFill>
                  <a:srgbClr val="FF0000"/>
                </a:solidFill>
                <a:latin typeface="+mj-lt"/>
              </a:rPr>
              <a:t>imagen de la </a:t>
            </a:r>
            <a:r>
              <a:rPr lang="es-ES" sz="3000" dirty="0" smtClean="0">
                <a:solidFill>
                  <a:srgbClr val="FF0000"/>
                </a:solidFill>
                <a:latin typeface="+mj-lt"/>
              </a:rPr>
              <a:t>empresa</a:t>
            </a:r>
            <a:endParaRPr lang="es-ES" sz="3000" dirty="0" smtClean="0">
              <a:latin typeface="+mj-lt"/>
            </a:endParaRPr>
          </a:p>
          <a:p>
            <a:pPr>
              <a:buFont typeface="Wingdings" pitchFamily="2" charset="2"/>
              <a:buChar char="§"/>
            </a:pPr>
            <a:endParaRPr lang="es-ES" sz="3000" dirty="0" smtClean="0">
              <a:latin typeface="+mj-lt"/>
            </a:endParaRPr>
          </a:p>
          <a:p>
            <a:pPr>
              <a:buFont typeface="Wingdings" pitchFamily="2" charset="2"/>
              <a:buChar char="§"/>
            </a:pPr>
            <a:r>
              <a:rPr lang="es-ES" sz="3000" dirty="0" smtClean="0">
                <a:latin typeface="+mj-lt"/>
              </a:rPr>
              <a:t> Aumentar </a:t>
            </a:r>
            <a:r>
              <a:rPr lang="es-ES" sz="3000" dirty="0">
                <a:latin typeface="+mj-lt"/>
              </a:rPr>
              <a:t>los </a:t>
            </a:r>
            <a:r>
              <a:rPr lang="es-ES" sz="3000" dirty="0">
                <a:solidFill>
                  <a:srgbClr val="FF0000"/>
                </a:solidFill>
                <a:latin typeface="+mj-lt"/>
              </a:rPr>
              <a:t>volúmenes de </a:t>
            </a:r>
            <a:r>
              <a:rPr lang="es-ES" sz="3000" dirty="0" smtClean="0">
                <a:solidFill>
                  <a:srgbClr val="FF0000"/>
                </a:solidFill>
                <a:latin typeface="+mj-lt"/>
              </a:rPr>
              <a:t>venta</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28596" y="2643182"/>
            <a:ext cx="8229600" cy="1143000"/>
          </a:xfrm>
        </p:spPr>
        <p:txBody>
          <a:bodyPr/>
          <a:lstStyle/>
          <a:p>
            <a:r>
              <a:rPr lang="es-ES" dirty="0" smtClean="0"/>
              <a:t>Organigrama</a:t>
            </a:r>
            <a:endParaRPr lang="es-E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3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139</Template>
  <TotalTime>773</TotalTime>
  <Words>1930</Words>
  <Application>Microsoft Office PowerPoint</Application>
  <PresentationFormat>Presentación en pantalla (4:3)</PresentationFormat>
  <Paragraphs>243</Paragraphs>
  <Slides>32</Slides>
  <Notes>8</Notes>
  <HiddenSlides>0</HiddenSlides>
  <MMClips>0</MMClips>
  <ScaleCrop>false</ScaleCrop>
  <HeadingPairs>
    <vt:vector size="4" baseType="variant">
      <vt:variant>
        <vt:lpstr>Tema</vt:lpstr>
      </vt:variant>
      <vt:variant>
        <vt:i4>1</vt:i4>
      </vt:variant>
      <vt:variant>
        <vt:lpstr>Títulos de diapositiva</vt:lpstr>
      </vt:variant>
      <vt:variant>
        <vt:i4>32</vt:i4>
      </vt:variant>
    </vt:vector>
  </HeadingPairs>
  <TitlesOfParts>
    <vt:vector size="33" baseType="lpstr">
      <vt:lpstr>139</vt:lpstr>
      <vt:lpstr>SEEE  </vt:lpstr>
      <vt:lpstr>¿Quiénes Somos?</vt:lpstr>
      <vt:lpstr>La Elegida: “Eben Ezer”</vt:lpstr>
      <vt:lpstr>Diapositiva 4</vt:lpstr>
      <vt:lpstr>Diapositiva 5</vt:lpstr>
      <vt:lpstr>Diapositiva 6</vt:lpstr>
      <vt:lpstr>Evolución de “Eben-Ezer”</vt:lpstr>
      <vt:lpstr>Políticas y Estrategias</vt:lpstr>
      <vt:lpstr>Organigrama</vt:lpstr>
      <vt:lpstr>Diapositiva 10</vt:lpstr>
      <vt:lpstr>Diapositiva 11</vt:lpstr>
      <vt:lpstr>Proceso de Producción</vt:lpstr>
      <vt:lpstr>Proceso de Compras</vt:lpstr>
      <vt:lpstr>Proceso de Ventas</vt:lpstr>
      <vt:lpstr>Diapositiva 15</vt:lpstr>
      <vt:lpstr>Diapositiva 16</vt:lpstr>
      <vt:lpstr>¿Qué hay en la empresa?</vt:lpstr>
      <vt:lpstr>Problemas Detectados</vt:lpstr>
      <vt:lpstr>REQ - Funcionales</vt:lpstr>
      <vt:lpstr>Diapositiva 20</vt:lpstr>
      <vt:lpstr>Diapositiva 21</vt:lpstr>
      <vt:lpstr>Diapositiva 22</vt:lpstr>
      <vt:lpstr>Objetivo</vt:lpstr>
      <vt:lpstr>Límites</vt:lpstr>
      <vt:lpstr>Alcances</vt:lpstr>
      <vt:lpstr>Pre-Factibilidad</vt:lpstr>
      <vt:lpstr>Diapositiva 27</vt:lpstr>
      <vt:lpstr>Diapositiva 28</vt:lpstr>
      <vt:lpstr>Diapositiva 29</vt:lpstr>
      <vt:lpstr>Diapositiva 30</vt:lpstr>
      <vt:lpstr>Conclusión</vt:lpstr>
      <vt:lpstr>Diapositiva 32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NAME</dc:title>
  <dc:creator>wasaaa</dc:creator>
  <cp:lastModifiedBy>wasaaa</cp:lastModifiedBy>
  <cp:revision>105</cp:revision>
  <dcterms:created xsi:type="dcterms:W3CDTF">2010-04-19T19:55:38Z</dcterms:created>
  <dcterms:modified xsi:type="dcterms:W3CDTF">2010-04-20T11:33:31Z</dcterms:modified>
</cp:coreProperties>
</file>

<file path=docProps/thumbnail.jpeg>
</file>